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 id="2147483734" r:id="rId2"/>
    <p:sldMasterId id="2147483759" r:id="rId3"/>
  </p:sldMasterIdLst>
  <p:notesMasterIdLst>
    <p:notesMasterId r:id="rId29"/>
  </p:notesMasterIdLst>
  <p:sldIdLst>
    <p:sldId id="289" r:id="rId4"/>
    <p:sldId id="286" r:id="rId5"/>
    <p:sldId id="287" r:id="rId6"/>
    <p:sldId id="277" r:id="rId7"/>
    <p:sldId id="276" r:id="rId8"/>
    <p:sldId id="275" r:id="rId9"/>
    <p:sldId id="271" r:id="rId10"/>
    <p:sldId id="260" r:id="rId11"/>
    <p:sldId id="282" r:id="rId12"/>
    <p:sldId id="278" r:id="rId13"/>
    <p:sldId id="261" r:id="rId14"/>
    <p:sldId id="262" r:id="rId15"/>
    <p:sldId id="283" r:id="rId16"/>
    <p:sldId id="281" r:id="rId17"/>
    <p:sldId id="263" r:id="rId18"/>
    <p:sldId id="264" r:id="rId19"/>
    <p:sldId id="267" r:id="rId20"/>
    <p:sldId id="266" r:id="rId21"/>
    <p:sldId id="279" r:id="rId22"/>
    <p:sldId id="268" r:id="rId23"/>
    <p:sldId id="269" r:id="rId24"/>
    <p:sldId id="280" r:id="rId25"/>
    <p:sldId id="290" r:id="rId26"/>
    <p:sldId id="291" r:id="rId27"/>
    <p:sldId id="288"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ndsay Dworman" initials="LD"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7351" autoAdjust="0"/>
    <p:restoredTop sz="80515" autoAdjust="0"/>
  </p:normalViewPr>
  <p:slideViewPr>
    <p:cSldViewPr snapToGrid="0">
      <p:cViewPr varScale="1">
        <p:scale>
          <a:sx n="81" d="100"/>
          <a:sy n="81" d="100"/>
        </p:scale>
        <p:origin x="-684"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commentAuthors" Target="commentAuthors.xml"/><Relationship Id="rId35" Type="http://schemas.microsoft.com/office/2015/10/relationships/revisionInfo" Target="revisionInfo.xml"/><Relationship Id="rId8"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75C81B7-029D-4702-98DE-16390D4770F7}" type="doc">
      <dgm:prSet loTypeId="urn:microsoft.com/office/officeart/2005/8/layout/venn1" loCatId="relationship" qsTypeId="urn:microsoft.com/office/officeart/2005/8/quickstyle/simple4" qsCatId="simple" csTypeId="urn:microsoft.com/office/officeart/2005/8/colors/colorful5" csCatId="colorful" phldr="1"/>
      <dgm:spPr/>
    </dgm:pt>
    <dgm:pt modelId="{5AAE0B2B-BD5B-453B-8BA5-7DD2A9506964}">
      <dgm:prSet phldrT="[Text]"/>
      <dgm:spPr/>
      <dgm:t>
        <a:bodyPr/>
        <a:lstStyle/>
        <a:p>
          <a:pPr algn="ctr"/>
          <a:r>
            <a:t>Sur le plan émotionnel </a:t>
          </a:r>
        </a:p>
      </dgm:t>
    </dgm:pt>
    <dgm:pt modelId="{30A116B8-6BBB-4209-A08A-C528EA363148}" type="parTrans" cxnId="{C2807F2A-6836-4E9B-AB87-DD90B2C1A7DD}">
      <dgm:prSet/>
      <dgm:spPr/>
      <dgm:t>
        <a:bodyPr/>
        <a:lstStyle/>
        <a:p>
          <a:endParaRPr lang="en-US"/>
        </a:p>
      </dgm:t>
    </dgm:pt>
    <dgm:pt modelId="{75764EED-0B10-40E0-A2D6-2B6171866F70}" type="sibTrans" cxnId="{C2807F2A-6836-4E9B-AB87-DD90B2C1A7DD}">
      <dgm:prSet/>
      <dgm:spPr/>
      <dgm:t>
        <a:bodyPr/>
        <a:lstStyle/>
        <a:p>
          <a:endParaRPr lang="en-US"/>
        </a:p>
      </dgm:t>
    </dgm:pt>
    <dgm:pt modelId="{C53CAFCD-8D28-4A1D-85F1-55EBDEB3D8ED}">
      <dgm:prSet phldrT="[Text]"/>
      <dgm:spPr/>
      <dgm:t>
        <a:bodyPr/>
        <a:lstStyle/>
        <a:p>
          <a:pPr algn="ctr"/>
          <a:r>
            <a:t>Raisons pratiques</a:t>
          </a:r>
        </a:p>
      </dgm:t>
    </dgm:pt>
    <dgm:pt modelId="{5A5E244F-00C0-44D7-B573-FFFAE2938877}" type="parTrans" cxnId="{C4BF149D-C707-4E2F-B6BD-8B9A3349E792}">
      <dgm:prSet/>
      <dgm:spPr/>
      <dgm:t>
        <a:bodyPr/>
        <a:lstStyle/>
        <a:p>
          <a:endParaRPr lang="en-US"/>
        </a:p>
      </dgm:t>
    </dgm:pt>
    <dgm:pt modelId="{09D7133A-BB7B-428C-99BF-DB9916712F6B}" type="sibTrans" cxnId="{C4BF149D-C707-4E2F-B6BD-8B9A3349E792}">
      <dgm:prSet/>
      <dgm:spPr/>
      <dgm:t>
        <a:bodyPr/>
        <a:lstStyle/>
        <a:p>
          <a:endParaRPr lang="en-US"/>
        </a:p>
      </dgm:t>
    </dgm:pt>
    <dgm:pt modelId="{FB17226B-43C6-4E5D-BDF6-6861AA60B844}">
      <dgm:prSet phldrT="[Text]"/>
      <dgm:spPr/>
      <dgm:t>
        <a:bodyPr/>
        <a:lstStyle/>
        <a:p>
          <a:pPr algn="ctr"/>
          <a:r>
            <a:t>Conviction que l'agresseur va changer (qu'elles peuvent l'aider)</a:t>
          </a:r>
        </a:p>
      </dgm:t>
    </dgm:pt>
    <dgm:pt modelId="{FF262659-EBDD-4CF3-A6E7-5C0A1B33784E}" type="parTrans" cxnId="{2A682814-92BC-44B1-B135-479FE837D9EB}">
      <dgm:prSet/>
      <dgm:spPr/>
      <dgm:t>
        <a:bodyPr/>
        <a:lstStyle/>
        <a:p>
          <a:endParaRPr lang="en-US"/>
        </a:p>
      </dgm:t>
    </dgm:pt>
    <dgm:pt modelId="{C72A1919-A930-46E2-B86F-5471691B5B55}" type="sibTrans" cxnId="{2A682814-92BC-44B1-B135-479FE837D9EB}">
      <dgm:prSet/>
      <dgm:spPr/>
      <dgm:t>
        <a:bodyPr/>
        <a:lstStyle/>
        <a:p>
          <a:endParaRPr lang="en-US"/>
        </a:p>
      </dgm:t>
    </dgm:pt>
    <dgm:pt modelId="{2F64B9F5-6CB2-4D37-9FE8-1F1E411DE17D}">
      <dgm:prSet phldrT="[Text]"/>
      <dgm:spPr/>
      <dgm:t>
        <a:bodyPr/>
        <a:lstStyle/>
        <a:p>
          <a:pPr algn="ctr"/>
          <a:r>
            <a:t>Sentiment de responsabilité par rapport à la réussite du mariage</a:t>
          </a:r>
        </a:p>
      </dgm:t>
    </dgm:pt>
    <dgm:pt modelId="{2EF009E7-D5B2-4DC3-B36B-2785C8F37458}" type="parTrans" cxnId="{F750DC6A-56A6-4088-93DD-D6D8AA5840CA}">
      <dgm:prSet/>
      <dgm:spPr/>
      <dgm:t>
        <a:bodyPr/>
        <a:lstStyle/>
        <a:p>
          <a:endParaRPr lang="en-US"/>
        </a:p>
      </dgm:t>
    </dgm:pt>
    <dgm:pt modelId="{0961D9B9-4F8B-4CEE-88E4-7E980D8D6D33}" type="sibTrans" cxnId="{F750DC6A-56A6-4088-93DD-D6D8AA5840CA}">
      <dgm:prSet/>
      <dgm:spPr/>
      <dgm:t>
        <a:bodyPr/>
        <a:lstStyle/>
        <a:p>
          <a:endParaRPr lang="en-US"/>
        </a:p>
      </dgm:t>
    </dgm:pt>
    <dgm:pt modelId="{B0AFE491-A8A1-4F7D-9331-D0282C0C727F}">
      <dgm:prSet phldrT="[Text]"/>
      <dgm:spPr/>
      <dgm:t>
        <a:bodyPr/>
        <a:lstStyle/>
        <a:p>
          <a:pPr algn="ctr"/>
          <a:r>
            <a:rPr dirty="0" err="1"/>
            <a:t>Attachement</a:t>
          </a:r>
          <a:r>
            <a:rPr dirty="0"/>
            <a:t> </a:t>
          </a:r>
          <a:r>
            <a:rPr dirty="0" err="1"/>
            <a:t>envers</a:t>
          </a:r>
          <a:r>
            <a:rPr dirty="0"/>
            <a:t> le conjoint</a:t>
          </a:r>
        </a:p>
      </dgm:t>
    </dgm:pt>
    <dgm:pt modelId="{145ACE8D-B356-4D6B-8D47-F2BDAA011EE6}" type="parTrans" cxnId="{E47A2AF6-2102-47E1-8D2E-CBEEA33F8E27}">
      <dgm:prSet/>
      <dgm:spPr/>
      <dgm:t>
        <a:bodyPr/>
        <a:lstStyle/>
        <a:p>
          <a:endParaRPr lang="en-US"/>
        </a:p>
      </dgm:t>
    </dgm:pt>
    <dgm:pt modelId="{407B2312-E379-4BCF-9CA1-9D549B14EFD0}" type="sibTrans" cxnId="{E47A2AF6-2102-47E1-8D2E-CBEEA33F8E27}">
      <dgm:prSet/>
      <dgm:spPr/>
      <dgm:t>
        <a:bodyPr/>
        <a:lstStyle/>
        <a:p>
          <a:endParaRPr lang="en-US"/>
        </a:p>
      </dgm:t>
    </dgm:pt>
    <dgm:pt modelId="{78074555-02A8-4503-8CAE-31CA0BE11C6C}">
      <dgm:prSet phldrT="[Text]"/>
      <dgm:spPr/>
      <dgm:t>
        <a:bodyPr/>
        <a:lstStyle/>
        <a:p>
          <a:pPr algn="ctr"/>
          <a:r>
            <a:t>Volonté que les enfants aient un père pour les élever</a:t>
          </a:r>
        </a:p>
      </dgm:t>
    </dgm:pt>
    <dgm:pt modelId="{89423E47-4EE0-47F8-96EA-6B3FE10219E2}" type="parTrans" cxnId="{805D0B5B-4AE2-4AAD-B521-E387CD4CC738}">
      <dgm:prSet/>
      <dgm:spPr/>
      <dgm:t>
        <a:bodyPr/>
        <a:lstStyle/>
        <a:p>
          <a:endParaRPr lang="en-US"/>
        </a:p>
      </dgm:t>
    </dgm:pt>
    <dgm:pt modelId="{E3CF7363-0DDB-4512-BCD7-CC364F436074}" type="sibTrans" cxnId="{805D0B5B-4AE2-4AAD-B521-E387CD4CC738}">
      <dgm:prSet/>
      <dgm:spPr/>
      <dgm:t>
        <a:bodyPr/>
        <a:lstStyle/>
        <a:p>
          <a:endParaRPr lang="en-US"/>
        </a:p>
      </dgm:t>
    </dgm:pt>
    <dgm:pt modelId="{2ED8D186-D3B1-4BA3-BE2E-48361F09AE2E}">
      <dgm:prSet phldrT="[Text]"/>
      <dgm:spPr/>
      <dgm:t>
        <a:bodyPr/>
        <a:lstStyle/>
        <a:p>
          <a:pPr algn="ctr"/>
          <a:r>
            <a:t>Sentiment d'être responsables des actes de violence</a:t>
          </a:r>
        </a:p>
      </dgm:t>
    </dgm:pt>
    <dgm:pt modelId="{0A93017F-2934-4CF4-BE36-CBCE53D11A40}" type="parTrans" cxnId="{2149160E-8660-4182-B1E2-5EFD46D4BB7C}">
      <dgm:prSet/>
      <dgm:spPr/>
      <dgm:t>
        <a:bodyPr/>
        <a:lstStyle/>
        <a:p>
          <a:endParaRPr lang="en-US"/>
        </a:p>
      </dgm:t>
    </dgm:pt>
    <dgm:pt modelId="{1F9B74D9-AE06-4D74-8991-DF0482D50F9D}" type="sibTrans" cxnId="{2149160E-8660-4182-B1E2-5EFD46D4BB7C}">
      <dgm:prSet/>
      <dgm:spPr/>
      <dgm:t>
        <a:bodyPr/>
        <a:lstStyle/>
        <a:p>
          <a:endParaRPr lang="en-US"/>
        </a:p>
      </dgm:t>
    </dgm:pt>
    <dgm:pt modelId="{11CE395E-EC0A-4B3D-970C-4F32E56B0DF8}">
      <dgm:prSet phldrT="[Text]"/>
      <dgm:spPr/>
      <dgm:t>
        <a:bodyPr/>
        <a:lstStyle/>
        <a:p>
          <a:pPr algn="ctr"/>
          <a:r>
            <a:t>Sentiment de désespoir, de paralysie</a:t>
          </a:r>
        </a:p>
      </dgm:t>
    </dgm:pt>
    <dgm:pt modelId="{80E777EC-2729-40D5-974A-0CA83FE94CC3}" type="parTrans" cxnId="{3DD4E797-BBE5-41B8-83F0-6E0E273ED5EC}">
      <dgm:prSet/>
      <dgm:spPr/>
      <dgm:t>
        <a:bodyPr/>
        <a:lstStyle/>
        <a:p>
          <a:endParaRPr lang="en-US"/>
        </a:p>
      </dgm:t>
    </dgm:pt>
    <dgm:pt modelId="{751DADCA-F26C-4AFA-8EF2-8EF6B9615DC5}" type="sibTrans" cxnId="{3DD4E797-BBE5-41B8-83F0-6E0E273ED5EC}">
      <dgm:prSet/>
      <dgm:spPr/>
      <dgm:t>
        <a:bodyPr/>
        <a:lstStyle/>
        <a:p>
          <a:endParaRPr lang="en-US"/>
        </a:p>
      </dgm:t>
    </dgm:pt>
    <dgm:pt modelId="{6C7BE98C-DCC2-4755-A48D-A8E791A0C4DB}">
      <dgm:prSet phldrT="[Text]"/>
      <dgm:spPr/>
      <dgm:t>
        <a:bodyPr/>
        <a:lstStyle/>
        <a:p>
          <a:pPr algn="ctr"/>
          <a:r>
            <a:t>Crainte que l'agresseur va les tuer si elles partent</a:t>
          </a:r>
        </a:p>
      </dgm:t>
    </dgm:pt>
    <dgm:pt modelId="{E1E5F394-F1CA-4850-9C34-1490ADD61E70}" type="parTrans" cxnId="{8034D4BA-DDCD-450D-88EE-9943EB7F93B7}">
      <dgm:prSet/>
      <dgm:spPr/>
      <dgm:t>
        <a:bodyPr/>
        <a:lstStyle/>
        <a:p>
          <a:endParaRPr lang="en-US"/>
        </a:p>
      </dgm:t>
    </dgm:pt>
    <dgm:pt modelId="{AA62C14E-D38E-4FAB-A85B-7C00F9A4A6A6}" type="sibTrans" cxnId="{8034D4BA-DDCD-450D-88EE-9943EB7F93B7}">
      <dgm:prSet/>
      <dgm:spPr/>
      <dgm:t>
        <a:bodyPr/>
        <a:lstStyle/>
        <a:p>
          <a:endParaRPr lang="en-US"/>
        </a:p>
      </dgm:t>
    </dgm:pt>
    <dgm:pt modelId="{13B49E5D-1370-4FC2-A76D-DB65A674CE9C}">
      <dgm:prSet phldrT="[Text]"/>
      <dgm:spPr/>
      <dgm:t>
        <a:bodyPr/>
        <a:lstStyle/>
        <a:p>
          <a:pPr algn="ctr"/>
          <a:r>
            <a:t>Aucun endroit sûr où aller</a:t>
          </a:r>
        </a:p>
      </dgm:t>
    </dgm:pt>
    <dgm:pt modelId="{24926A23-3C7F-44B0-A157-375EBD615027}" type="parTrans" cxnId="{9A0EE08F-ED85-4338-8BBC-87663DC84706}">
      <dgm:prSet/>
      <dgm:spPr/>
      <dgm:t>
        <a:bodyPr/>
        <a:lstStyle/>
        <a:p>
          <a:endParaRPr lang="en-US"/>
        </a:p>
      </dgm:t>
    </dgm:pt>
    <dgm:pt modelId="{3DE32B84-32A4-412D-BEDC-0F766C3D93CA}" type="sibTrans" cxnId="{9A0EE08F-ED85-4338-8BBC-87663DC84706}">
      <dgm:prSet/>
      <dgm:spPr/>
      <dgm:t>
        <a:bodyPr/>
        <a:lstStyle/>
        <a:p>
          <a:endParaRPr lang="en-US"/>
        </a:p>
      </dgm:t>
    </dgm:pt>
    <dgm:pt modelId="{4D47DB21-B35C-4779-9F70-4DEA937A63E5}">
      <dgm:prSet phldrT="[Text]"/>
      <dgm:spPr/>
      <dgm:t>
        <a:bodyPr/>
        <a:lstStyle/>
        <a:p>
          <a:pPr algn="ctr"/>
          <a:r>
            <a:t>Isolement social</a:t>
          </a:r>
        </a:p>
      </dgm:t>
    </dgm:pt>
    <dgm:pt modelId="{B7D54721-09DC-433E-8BE0-C9B94434C7C5}" type="parTrans" cxnId="{5B380CC9-F33C-43BD-858D-3591E540E452}">
      <dgm:prSet/>
      <dgm:spPr/>
      <dgm:t>
        <a:bodyPr/>
        <a:lstStyle/>
        <a:p>
          <a:endParaRPr lang="en-US"/>
        </a:p>
      </dgm:t>
    </dgm:pt>
    <dgm:pt modelId="{63E7CDE3-7BE1-47FC-B11A-B9658EE043D1}" type="sibTrans" cxnId="{5B380CC9-F33C-43BD-858D-3591E540E452}">
      <dgm:prSet/>
      <dgm:spPr/>
      <dgm:t>
        <a:bodyPr/>
        <a:lstStyle/>
        <a:p>
          <a:endParaRPr lang="en-US"/>
        </a:p>
      </dgm:t>
    </dgm:pt>
    <dgm:pt modelId="{56FAB58E-FADB-4AB4-B0EA-BA88995D49E6}">
      <dgm:prSet phldrT="[Text]"/>
      <dgm:spPr/>
      <dgm:t>
        <a:bodyPr/>
        <a:lstStyle/>
        <a:p>
          <a:pPr algn="ctr"/>
          <a:r>
            <a:t>Dépendance financière ou autre vis-à-vis de l'agresseur</a:t>
          </a:r>
        </a:p>
      </dgm:t>
    </dgm:pt>
    <dgm:pt modelId="{877EA092-A86B-4A7D-9897-287A8F3939B7}" type="parTrans" cxnId="{AB96002C-BF4A-4FF8-BB68-D33062951287}">
      <dgm:prSet/>
      <dgm:spPr/>
      <dgm:t>
        <a:bodyPr/>
        <a:lstStyle/>
        <a:p>
          <a:endParaRPr lang="en-US"/>
        </a:p>
      </dgm:t>
    </dgm:pt>
    <dgm:pt modelId="{3C0467D5-E002-40F7-AA4D-F91CBE00C354}" type="sibTrans" cxnId="{AB96002C-BF4A-4FF8-BB68-D33062951287}">
      <dgm:prSet/>
      <dgm:spPr/>
      <dgm:t>
        <a:bodyPr/>
        <a:lstStyle/>
        <a:p>
          <a:endParaRPr lang="en-US"/>
        </a:p>
      </dgm:t>
    </dgm:pt>
    <dgm:pt modelId="{7E8459C5-F0A6-48D0-86DD-B15379CFB3B3}">
      <dgm:prSet phldrT="[Text]"/>
      <dgm:spPr/>
      <dgm:t>
        <a:bodyPr/>
        <a:lstStyle/>
        <a:p>
          <a:pPr algn="ctr"/>
          <a:r>
            <a:t>Pression de la famille et de la communauté</a:t>
          </a:r>
        </a:p>
      </dgm:t>
    </dgm:pt>
    <dgm:pt modelId="{D641B0DB-BDD0-48D0-8C29-D61F49954299}" type="parTrans" cxnId="{EEEB0AE3-0EED-4BE3-822F-73BE028D1421}">
      <dgm:prSet/>
      <dgm:spPr/>
      <dgm:t>
        <a:bodyPr/>
        <a:lstStyle/>
        <a:p>
          <a:endParaRPr lang="en-US"/>
        </a:p>
      </dgm:t>
    </dgm:pt>
    <dgm:pt modelId="{B974E7A8-4C74-4422-BABC-4C4F3ADFDD24}" type="sibTrans" cxnId="{EEEB0AE3-0EED-4BE3-822F-73BE028D1421}">
      <dgm:prSet/>
      <dgm:spPr/>
      <dgm:t>
        <a:bodyPr/>
        <a:lstStyle/>
        <a:p>
          <a:endParaRPr lang="en-US"/>
        </a:p>
      </dgm:t>
    </dgm:pt>
    <dgm:pt modelId="{093F335B-C3F4-4A77-8FD9-72E3F50B0E1F}">
      <dgm:prSet phldrT="[Text]"/>
      <dgm:spPr/>
      <dgm:t>
        <a:bodyPr/>
        <a:lstStyle/>
        <a:p>
          <a:pPr algn="ctr"/>
          <a:r>
            <a:t>Crainte d'un manque de compétences (langue, emploi)</a:t>
          </a:r>
        </a:p>
      </dgm:t>
    </dgm:pt>
    <dgm:pt modelId="{221B0498-04DB-4F2B-8506-E8AFF81CF07A}" type="parTrans" cxnId="{E62A60EE-8CC1-444B-BFAA-2BDFF48E6A61}">
      <dgm:prSet/>
      <dgm:spPr/>
      <dgm:t>
        <a:bodyPr/>
        <a:lstStyle/>
        <a:p>
          <a:endParaRPr lang="en-US"/>
        </a:p>
      </dgm:t>
    </dgm:pt>
    <dgm:pt modelId="{937A775B-EEA5-4146-8F66-73951A6F4AAD}" type="sibTrans" cxnId="{E62A60EE-8CC1-444B-BFAA-2BDFF48E6A61}">
      <dgm:prSet/>
      <dgm:spPr/>
      <dgm:t>
        <a:bodyPr/>
        <a:lstStyle/>
        <a:p>
          <a:endParaRPr lang="en-US"/>
        </a:p>
      </dgm:t>
    </dgm:pt>
    <dgm:pt modelId="{15972AAE-3E27-461E-88D2-2CDB83854712}">
      <dgm:prSet phldrT="[Text]"/>
      <dgm:spPr/>
      <dgm:t>
        <a:bodyPr/>
        <a:lstStyle/>
        <a:p>
          <a:pPr algn="ctr"/>
          <a:r>
            <a:t>Ignorance qu'une aide est disponible</a:t>
          </a:r>
        </a:p>
      </dgm:t>
    </dgm:pt>
    <dgm:pt modelId="{7DBA8D7F-1D1E-4B04-B40F-2EDA9AA14A24}" type="parTrans" cxnId="{9F4A14B1-5745-47CF-B9E5-896AA4B4211C}">
      <dgm:prSet/>
      <dgm:spPr/>
      <dgm:t>
        <a:bodyPr/>
        <a:lstStyle/>
        <a:p>
          <a:endParaRPr lang="en-US"/>
        </a:p>
      </dgm:t>
    </dgm:pt>
    <dgm:pt modelId="{1F077B6B-BAAA-4A83-8BE9-3EEC92C8E000}" type="sibTrans" cxnId="{9F4A14B1-5745-47CF-B9E5-896AA4B4211C}">
      <dgm:prSet/>
      <dgm:spPr/>
      <dgm:t>
        <a:bodyPr/>
        <a:lstStyle/>
        <a:p>
          <a:endParaRPr lang="en-US"/>
        </a:p>
      </dgm:t>
    </dgm:pt>
    <dgm:pt modelId="{5CBF8D7C-64A2-4F05-97FC-E23D7729D82E}">
      <dgm:prSet phldrT="[Text]"/>
      <dgm:spPr/>
      <dgm:t>
        <a:bodyPr/>
        <a:lstStyle/>
        <a:p>
          <a:pPr algn="ctr"/>
          <a:r>
            <a:t>Peur des forces de l'ordre</a:t>
          </a:r>
        </a:p>
      </dgm:t>
    </dgm:pt>
    <dgm:pt modelId="{443280C7-05BE-4942-A9B1-32C93F427916}" type="parTrans" cxnId="{43374FF0-33AC-48C2-9AF5-0AD4E90624AF}">
      <dgm:prSet/>
      <dgm:spPr/>
      <dgm:t>
        <a:bodyPr/>
        <a:lstStyle/>
        <a:p>
          <a:endParaRPr lang="en-US"/>
        </a:p>
      </dgm:t>
    </dgm:pt>
    <dgm:pt modelId="{B8E3CD70-9AC4-4630-BA71-81653C05D3B6}" type="sibTrans" cxnId="{43374FF0-33AC-48C2-9AF5-0AD4E90624AF}">
      <dgm:prSet/>
      <dgm:spPr/>
      <dgm:t>
        <a:bodyPr/>
        <a:lstStyle/>
        <a:p>
          <a:endParaRPr lang="en-US"/>
        </a:p>
      </dgm:t>
    </dgm:pt>
    <dgm:pt modelId="{ACD35E7D-E3A4-4589-B447-F3E79101EEF8}" type="pres">
      <dgm:prSet presAssocID="{E75C81B7-029D-4702-98DE-16390D4770F7}" presName="compositeShape" presStyleCnt="0">
        <dgm:presLayoutVars>
          <dgm:chMax val="7"/>
          <dgm:dir/>
          <dgm:resizeHandles val="exact"/>
        </dgm:presLayoutVars>
      </dgm:prSet>
      <dgm:spPr/>
    </dgm:pt>
    <dgm:pt modelId="{0975BAE0-5225-4F03-A256-F17C4AFE094B}" type="pres">
      <dgm:prSet presAssocID="{5AAE0B2B-BD5B-453B-8BA5-7DD2A9506964}" presName="circ1" presStyleLbl="vennNode1" presStyleIdx="0" presStyleCnt="2"/>
      <dgm:spPr/>
      <dgm:t>
        <a:bodyPr/>
        <a:lstStyle/>
        <a:p>
          <a:endParaRPr lang="bg-BG"/>
        </a:p>
      </dgm:t>
    </dgm:pt>
    <dgm:pt modelId="{5606DAE1-A376-4341-9151-F578C30DFC55}" type="pres">
      <dgm:prSet presAssocID="{5AAE0B2B-BD5B-453B-8BA5-7DD2A9506964}" presName="circ1Tx" presStyleLbl="revTx" presStyleIdx="0" presStyleCnt="0">
        <dgm:presLayoutVars>
          <dgm:chMax val="0"/>
          <dgm:chPref val="0"/>
          <dgm:bulletEnabled val="1"/>
        </dgm:presLayoutVars>
      </dgm:prSet>
      <dgm:spPr/>
      <dgm:t>
        <a:bodyPr/>
        <a:lstStyle/>
        <a:p>
          <a:endParaRPr lang="bg-BG"/>
        </a:p>
      </dgm:t>
    </dgm:pt>
    <dgm:pt modelId="{E0C53DB2-0443-4E41-897E-1A96E2BA30D3}" type="pres">
      <dgm:prSet presAssocID="{C53CAFCD-8D28-4A1D-85F1-55EBDEB3D8ED}" presName="circ2" presStyleLbl="vennNode1" presStyleIdx="1" presStyleCnt="2"/>
      <dgm:spPr/>
      <dgm:t>
        <a:bodyPr/>
        <a:lstStyle/>
        <a:p>
          <a:endParaRPr lang="bg-BG"/>
        </a:p>
      </dgm:t>
    </dgm:pt>
    <dgm:pt modelId="{4933EBB7-C2A8-48A2-98F1-1F68DBF35FF1}" type="pres">
      <dgm:prSet presAssocID="{C53CAFCD-8D28-4A1D-85F1-55EBDEB3D8ED}" presName="circ2Tx" presStyleLbl="revTx" presStyleIdx="0" presStyleCnt="0">
        <dgm:presLayoutVars>
          <dgm:chMax val="0"/>
          <dgm:chPref val="0"/>
          <dgm:bulletEnabled val="1"/>
        </dgm:presLayoutVars>
      </dgm:prSet>
      <dgm:spPr/>
      <dgm:t>
        <a:bodyPr/>
        <a:lstStyle/>
        <a:p>
          <a:endParaRPr lang="bg-BG"/>
        </a:p>
      </dgm:t>
    </dgm:pt>
  </dgm:ptLst>
  <dgm:cxnLst>
    <dgm:cxn modelId="{CBE3AB02-6D30-4987-8D3D-ED37334FDC9C}" type="presOf" srcId="{13B49E5D-1370-4FC2-A76D-DB65A674CE9C}" destId="{E0C53DB2-0443-4E41-897E-1A96E2BA30D3}" srcOrd="0" destOrd="1" presId="urn:microsoft.com/office/officeart/2005/8/layout/venn1"/>
    <dgm:cxn modelId="{2B1A0F79-F55F-4A9C-A59E-1D16080403B7}" type="presOf" srcId="{FB17226B-43C6-4E5D-BDF6-6861AA60B844}" destId="{0975BAE0-5225-4F03-A256-F17C4AFE094B}" srcOrd="0" destOrd="1" presId="urn:microsoft.com/office/officeart/2005/8/layout/venn1"/>
    <dgm:cxn modelId="{3274BFB9-0DBD-4C4A-A6CE-C4B2F5CD4670}" type="presOf" srcId="{B0AFE491-A8A1-4F7D-9331-D0282C0C727F}" destId="{0975BAE0-5225-4F03-A256-F17C4AFE094B}" srcOrd="0" destOrd="3" presId="urn:microsoft.com/office/officeart/2005/8/layout/venn1"/>
    <dgm:cxn modelId="{C766DAE0-2072-440D-88C5-9978FFF58A9E}" type="presOf" srcId="{6C7BE98C-DCC2-4755-A48D-A8E791A0C4DB}" destId="{0975BAE0-5225-4F03-A256-F17C4AFE094B}" srcOrd="0" destOrd="7" presId="urn:microsoft.com/office/officeart/2005/8/layout/venn1"/>
    <dgm:cxn modelId="{9A0EE08F-ED85-4338-8BBC-87663DC84706}" srcId="{C53CAFCD-8D28-4A1D-85F1-55EBDEB3D8ED}" destId="{13B49E5D-1370-4FC2-A76D-DB65A674CE9C}" srcOrd="0" destOrd="0" parTransId="{24926A23-3C7F-44B0-A157-375EBD615027}" sibTransId="{3DE32B84-32A4-412D-BEDC-0F766C3D93CA}"/>
    <dgm:cxn modelId="{8041687F-C120-4C91-8E92-52079482F685}" type="presOf" srcId="{56FAB58E-FADB-4AB4-B0EA-BA88995D49E6}" destId="{4933EBB7-C2A8-48A2-98F1-1F68DBF35FF1}" srcOrd="1" destOrd="3" presId="urn:microsoft.com/office/officeart/2005/8/layout/venn1"/>
    <dgm:cxn modelId="{97A450A9-7681-4F2D-9370-363AB1BD391E}" type="presOf" srcId="{2F64B9F5-6CB2-4D37-9FE8-1F1E411DE17D}" destId="{0975BAE0-5225-4F03-A256-F17C4AFE094B}" srcOrd="0" destOrd="2" presId="urn:microsoft.com/office/officeart/2005/8/layout/venn1"/>
    <dgm:cxn modelId="{3F4D3B2F-C177-4EC4-85DA-072723ABF2B6}" type="presOf" srcId="{C53CAFCD-8D28-4A1D-85F1-55EBDEB3D8ED}" destId="{E0C53DB2-0443-4E41-897E-1A96E2BA30D3}" srcOrd="0" destOrd="0" presId="urn:microsoft.com/office/officeart/2005/8/layout/venn1"/>
    <dgm:cxn modelId="{BE7D776F-1B54-45B8-9AE1-3C509D4F3543}" type="presOf" srcId="{B0AFE491-A8A1-4F7D-9331-D0282C0C727F}" destId="{5606DAE1-A376-4341-9151-F578C30DFC55}" srcOrd="1" destOrd="3" presId="urn:microsoft.com/office/officeart/2005/8/layout/venn1"/>
    <dgm:cxn modelId="{2C5305BD-2611-4639-8167-C2A67E985AD8}" type="presOf" srcId="{56FAB58E-FADB-4AB4-B0EA-BA88995D49E6}" destId="{E0C53DB2-0443-4E41-897E-1A96E2BA30D3}" srcOrd="0" destOrd="3" presId="urn:microsoft.com/office/officeart/2005/8/layout/venn1"/>
    <dgm:cxn modelId="{E62A60EE-8CC1-444B-BFAA-2BDFF48E6A61}" srcId="{C53CAFCD-8D28-4A1D-85F1-55EBDEB3D8ED}" destId="{093F335B-C3F4-4A77-8FD9-72E3F50B0E1F}" srcOrd="4" destOrd="0" parTransId="{221B0498-04DB-4F2B-8506-E8AFF81CF07A}" sibTransId="{937A775B-EEA5-4146-8F66-73951A6F4AAD}"/>
    <dgm:cxn modelId="{2A682814-92BC-44B1-B135-479FE837D9EB}" srcId="{5AAE0B2B-BD5B-453B-8BA5-7DD2A9506964}" destId="{FB17226B-43C6-4E5D-BDF6-6861AA60B844}" srcOrd="0" destOrd="0" parTransId="{FF262659-EBDD-4CF3-A6E7-5C0A1B33784E}" sibTransId="{C72A1919-A930-46E2-B86F-5471691B5B55}"/>
    <dgm:cxn modelId="{2CAE9034-A20C-454E-A740-A77F8678B844}" type="presOf" srcId="{11CE395E-EC0A-4B3D-970C-4F32E56B0DF8}" destId="{0975BAE0-5225-4F03-A256-F17C4AFE094B}" srcOrd="0" destOrd="6" presId="urn:microsoft.com/office/officeart/2005/8/layout/venn1"/>
    <dgm:cxn modelId="{43374FF0-33AC-48C2-9AF5-0AD4E90624AF}" srcId="{C53CAFCD-8D28-4A1D-85F1-55EBDEB3D8ED}" destId="{5CBF8D7C-64A2-4F05-97FC-E23D7729D82E}" srcOrd="6" destOrd="0" parTransId="{443280C7-05BE-4942-A9B1-32C93F427916}" sibTransId="{B8E3CD70-9AC4-4630-BA71-81653C05D3B6}"/>
    <dgm:cxn modelId="{E314CCAF-1227-44FE-9291-2456A0F777E4}" type="presOf" srcId="{5CBF8D7C-64A2-4F05-97FC-E23D7729D82E}" destId="{E0C53DB2-0443-4E41-897E-1A96E2BA30D3}" srcOrd="0" destOrd="7" presId="urn:microsoft.com/office/officeart/2005/8/layout/venn1"/>
    <dgm:cxn modelId="{CCD889B5-DBC9-48AA-A183-363384545C25}" type="presOf" srcId="{11CE395E-EC0A-4B3D-970C-4F32E56B0DF8}" destId="{5606DAE1-A376-4341-9151-F578C30DFC55}" srcOrd="1" destOrd="6" presId="urn:microsoft.com/office/officeart/2005/8/layout/venn1"/>
    <dgm:cxn modelId="{E47A2AF6-2102-47E1-8D2E-CBEEA33F8E27}" srcId="{5AAE0B2B-BD5B-453B-8BA5-7DD2A9506964}" destId="{B0AFE491-A8A1-4F7D-9331-D0282C0C727F}" srcOrd="2" destOrd="0" parTransId="{145ACE8D-B356-4D6B-8D47-F2BDAA011EE6}" sibTransId="{407B2312-E379-4BCF-9CA1-9D549B14EFD0}"/>
    <dgm:cxn modelId="{5C399760-D1C0-4B28-945E-F2A7EEEC13B0}" type="presOf" srcId="{093F335B-C3F4-4A77-8FD9-72E3F50B0E1F}" destId="{4933EBB7-C2A8-48A2-98F1-1F68DBF35FF1}" srcOrd="1" destOrd="5" presId="urn:microsoft.com/office/officeart/2005/8/layout/venn1"/>
    <dgm:cxn modelId="{56DE9ED9-2518-49BE-A2B8-7982422B4B7A}" type="presOf" srcId="{5AAE0B2B-BD5B-453B-8BA5-7DD2A9506964}" destId="{0975BAE0-5225-4F03-A256-F17C4AFE094B}" srcOrd="0" destOrd="0" presId="urn:microsoft.com/office/officeart/2005/8/layout/venn1"/>
    <dgm:cxn modelId="{FED8BA97-B5AE-462C-8116-B5EA878B3A02}" type="presOf" srcId="{4D47DB21-B35C-4779-9F70-4DEA937A63E5}" destId="{4933EBB7-C2A8-48A2-98F1-1F68DBF35FF1}" srcOrd="1" destOrd="2" presId="urn:microsoft.com/office/officeart/2005/8/layout/venn1"/>
    <dgm:cxn modelId="{C2807F2A-6836-4E9B-AB87-DD90B2C1A7DD}" srcId="{E75C81B7-029D-4702-98DE-16390D4770F7}" destId="{5AAE0B2B-BD5B-453B-8BA5-7DD2A9506964}" srcOrd="0" destOrd="0" parTransId="{30A116B8-6BBB-4209-A08A-C528EA363148}" sibTransId="{75764EED-0B10-40E0-A2D6-2B6171866F70}"/>
    <dgm:cxn modelId="{805D0B5B-4AE2-4AAD-B521-E387CD4CC738}" srcId="{5AAE0B2B-BD5B-453B-8BA5-7DD2A9506964}" destId="{78074555-02A8-4503-8CAE-31CA0BE11C6C}" srcOrd="3" destOrd="0" parTransId="{89423E47-4EE0-47F8-96EA-6B3FE10219E2}" sibTransId="{E3CF7363-0DDB-4512-BCD7-CC364F436074}"/>
    <dgm:cxn modelId="{3FC84344-E7AC-4ABC-9517-031DC2F0746E}" type="presOf" srcId="{FB17226B-43C6-4E5D-BDF6-6861AA60B844}" destId="{5606DAE1-A376-4341-9151-F578C30DFC55}" srcOrd="1" destOrd="1" presId="urn:microsoft.com/office/officeart/2005/8/layout/venn1"/>
    <dgm:cxn modelId="{9637BC37-FBDC-4C3A-B3BF-9F20E4AF1C31}" type="presOf" srcId="{E75C81B7-029D-4702-98DE-16390D4770F7}" destId="{ACD35E7D-E3A4-4589-B447-F3E79101EEF8}" srcOrd="0" destOrd="0" presId="urn:microsoft.com/office/officeart/2005/8/layout/venn1"/>
    <dgm:cxn modelId="{C4BF149D-C707-4E2F-B6BD-8B9A3349E792}" srcId="{E75C81B7-029D-4702-98DE-16390D4770F7}" destId="{C53CAFCD-8D28-4A1D-85F1-55EBDEB3D8ED}" srcOrd="1" destOrd="0" parTransId="{5A5E244F-00C0-44D7-B573-FFFAE2938877}" sibTransId="{09D7133A-BB7B-428C-99BF-DB9916712F6B}"/>
    <dgm:cxn modelId="{F2EB3F7B-A7E2-4204-BE4C-D859E36025D1}" type="presOf" srcId="{7E8459C5-F0A6-48D0-86DD-B15379CFB3B3}" destId="{E0C53DB2-0443-4E41-897E-1A96E2BA30D3}" srcOrd="0" destOrd="4" presId="urn:microsoft.com/office/officeart/2005/8/layout/venn1"/>
    <dgm:cxn modelId="{E9018E09-946A-41C7-AB2B-4CE5F9D3A678}" type="presOf" srcId="{4D47DB21-B35C-4779-9F70-4DEA937A63E5}" destId="{E0C53DB2-0443-4E41-897E-1A96E2BA30D3}" srcOrd="0" destOrd="2" presId="urn:microsoft.com/office/officeart/2005/8/layout/venn1"/>
    <dgm:cxn modelId="{8EB410A0-CE68-460B-85FA-388F860E2399}" type="presOf" srcId="{5CBF8D7C-64A2-4F05-97FC-E23D7729D82E}" destId="{4933EBB7-C2A8-48A2-98F1-1F68DBF35FF1}" srcOrd="1" destOrd="7" presId="urn:microsoft.com/office/officeart/2005/8/layout/venn1"/>
    <dgm:cxn modelId="{7E00970D-3C7C-450A-BA86-A8654F4DF8DF}" type="presOf" srcId="{78074555-02A8-4503-8CAE-31CA0BE11C6C}" destId="{0975BAE0-5225-4F03-A256-F17C4AFE094B}" srcOrd="0" destOrd="4" presId="urn:microsoft.com/office/officeart/2005/8/layout/venn1"/>
    <dgm:cxn modelId="{2149160E-8660-4182-B1E2-5EFD46D4BB7C}" srcId="{5AAE0B2B-BD5B-453B-8BA5-7DD2A9506964}" destId="{2ED8D186-D3B1-4BA3-BE2E-48361F09AE2E}" srcOrd="4" destOrd="0" parTransId="{0A93017F-2934-4CF4-BE36-CBCE53D11A40}" sibTransId="{1F9B74D9-AE06-4D74-8991-DF0482D50F9D}"/>
    <dgm:cxn modelId="{8B54D687-BCBC-4E88-A5B3-6E5170D37E3F}" type="presOf" srcId="{093F335B-C3F4-4A77-8FD9-72E3F50B0E1F}" destId="{E0C53DB2-0443-4E41-897E-1A96E2BA30D3}" srcOrd="0" destOrd="5" presId="urn:microsoft.com/office/officeart/2005/8/layout/venn1"/>
    <dgm:cxn modelId="{EEEB0AE3-0EED-4BE3-822F-73BE028D1421}" srcId="{C53CAFCD-8D28-4A1D-85F1-55EBDEB3D8ED}" destId="{7E8459C5-F0A6-48D0-86DD-B15379CFB3B3}" srcOrd="3" destOrd="0" parTransId="{D641B0DB-BDD0-48D0-8C29-D61F49954299}" sibTransId="{B974E7A8-4C74-4422-BABC-4C4F3ADFDD24}"/>
    <dgm:cxn modelId="{9F4A14B1-5745-47CF-B9E5-896AA4B4211C}" srcId="{C53CAFCD-8D28-4A1D-85F1-55EBDEB3D8ED}" destId="{15972AAE-3E27-461E-88D2-2CDB83854712}" srcOrd="5" destOrd="0" parTransId="{7DBA8D7F-1D1E-4B04-B40F-2EDA9AA14A24}" sibTransId="{1F077B6B-BAAA-4A83-8BE9-3EEC92C8E000}"/>
    <dgm:cxn modelId="{AB96002C-BF4A-4FF8-BB68-D33062951287}" srcId="{C53CAFCD-8D28-4A1D-85F1-55EBDEB3D8ED}" destId="{56FAB58E-FADB-4AB4-B0EA-BA88995D49E6}" srcOrd="2" destOrd="0" parTransId="{877EA092-A86B-4A7D-9897-287A8F3939B7}" sibTransId="{3C0467D5-E002-40F7-AA4D-F91CBE00C354}"/>
    <dgm:cxn modelId="{D0ADC242-29F6-4B78-B9B1-EEA495F698A3}" type="presOf" srcId="{6C7BE98C-DCC2-4755-A48D-A8E791A0C4DB}" destId="{5606DAE1-A376-4341-9151-F578C30DFC55}" srcOrd="1" destOrd="7" presId="urn:microsoft.com/office/officeart/2005/8/layout/venn1"/>
    <dgm:cxn modelId="{811E4F0C-2665-4465-8C43-C4C96B6B6D39}" type="presOf" srcId="{7E8459C5-F0A6-48D0-86DD-B15379CFB3B3}" destId="{4933EBB7-C2A8-48A2-98F1-1F68DBF35FF1}" srcOrd="1" destOrd="4" presId="urn:microsoft.com/office/officeart/2005/8/layout/venn1"/>
    <dgm:cxn modelId="{E650FBF0-C3EB-441D-B7F5-974643898FC8}" type="presOf" srcId="{13B49E5D-1370-4FC2-A76D-DB65A674CE9C}" destId="{4933EBB7-C2A8-48A2-98F1-1F68DBF35FF1}" srcOrd="1" destOrd="1" presId="urn:microsoft.com/office/officeart/2005/8/layout/venn1"/>
    <dgm:cxn modelId="{6B54BA4C-38D9-4567-A1CA-F0274CA9130F}" type="presOf" srcId="{2F64B9F5-6CB2-4D37-9FE8-1F1E411DE17D}" destId="{5606DAE1-A376-4341-9151-F578C30DFC55}" srcOrd="1" destOrd="2" presId="urn:microsoft.com/office/officeart/2005/8/layout/venn1"/>
    <dgm:cxn modelId="{9260D945-598B-4DAD-8760-61121CB83B72}" type="presOf" srcId="{2ED8D186-D3B1-4BA3-BE2E-48361F09AE2E}" destId="{0975BAE0-5225-4F03-A256-F17C4AFE094B}" srcOrd="0" destOrd="5" presId="urn:microsoft.com/office/officeart/2005/8/layout/venn1"/>
    <dgm:cxn modelId="{8034D4BA-DDCD-450D-88EE-9943EB7F93B7}" srcId="{5AAE0B2B-BD5B-453B-8BA5-7DD2A9506964}" destId="{6C7BE98C-DCC2-4755-A48D-A8E791A0C4DB}" srcOrd="6" destOrd="0" parTransId="{E1E5F394-F1CA-4850-9C34-1490ADD61E70}" sibTransId="{AA62C14E-D38E-4FAB-A85B-7C00F9A4A6A6}"/>
    <dgm:cxn modelId="{5B380CC9-F33C-43BD-858D-3591E540E452}" srcId="{C53CAFCD-8D28-4A1D-85F1-55EBDEB3D8ED}" destId="{4D47DB21-B35C-4779-9F70-4DEA937A63E5}" srcOrd="1" destOrd="0" parTransId="{B7D54721-09DC-433E-8BE0-C9B94434C7C5}" sibTransId="{63E7CDE3-7BE1-47FC-B11A-B9658EE043D1}"/>
    <dgm:cxn modelId="{3DD4E797-BBE5-41B8-83F0-6E0E273ED5EC}" srcId="{5AAE0B2B-BD5B-453B-8BA5-7DD2A9506964}" destId="{11CE395E-EC0A-4B3D-970C-4F32E56B0DF8}" srcOrd="5" destOrd="0" parTransId="{80E777EC-2729-40D5-974A-0CA83FE94CC3}" sibTransId="{751DADCA-F26C-4AFA-8EF2-8EF6B9615DC5}"/>
    <dgm:cxn modelId="{86B6C826-5829-4801-905F-DEDAFBE0E72A}" type="presOf" srcId="{15972AAE-3E27-461E-88D2-2CDB83854712}" destId="{E0C53DB2-0443-4E41-897E-1A96E2BA30D3}" srcOrd="0" destOrd="6" presId="urn:microsoft.com/office/officeart/2005/8/layout/venn1"/>
    <dgm:cxn modelId="{4DA84504-9B79-4BB8-A07C-88854AC3E25E}" type="presOf" srcId="{2ED8D186-D3B1-4BA3-BE2E-48361F09AE2E}" destId="{5606DAE1-A376-4341-9151-F578C30DFC55}" srcOrd="1" destOrd="5" presId="urn:microsoft.com/office/officeart/2005/8/layout/venn1"/>
    <dgm:cxn modelId="{B0A1541D-B082-4786-9307-D06AA4037F55}" type="presOf" srcId="{C53CAFCD-8D28-4A1D-85F1-55EBDEB3D8ED}" destId="{4933EBB7-C2A8-48A2-98F1-1F68DBF35FF1}" srcOrd="1" destOrd="0" presId="urn:microsoft.com/office/officeart/2005/8/layout/venn1"/>
    <dgm:cxn modelId="{60F10E7E-0502-4FFB-A810-6A7B9ACE43AA}" type="presOf" srcId="{15972AAE-3E27-461E-88D2-2CDB83854712}" destId="{4933EBB7-C2A8-48A2-98F1-1F68DBF35FF1}" srcOrd="1" destOrd="6" presId="urn:microsoft.com/office/officeart/2005/8/layout/venn1"/>
    <dgm:cxn modelId="{F750DC6A-56A6-4088-93DD-D6D8AA5840CA}" srcId="{5AAE0B2B-BD5B-453B-8BA5-7DD2A9506964}" destId="{2F64B9F5-6CB2-4D37-9FE8-1F1E411DE17D}" srcOrd="1" destOrd="0" parTransId="{2EF009E7-D5B2-4DC3-B36B-2785C8F37458}" sibTransId="{0961D9B9-4F8B-4CEE-88E4-7E980D8D6D33}"/>
    <dgm:cxn modelId="{6A4A1AB1-4B63-4BCE-9277-AE616AA839A7}" type="presOf" srcId="{5AAE0B2B-BD5B-453B-8BA5-7DD2A9506964}" destId="{5606DAE1-A376-4341-9151-F578C30DFC55}" srcOrd="1" destOrd="0" presId="urn:microsoft.com/office/officeart/2005/8/layout/venn1"/>
    <dgm:cxn modelId="{5137B8D8-580B-444C-8067-91487EF3A845}" type="presOf" srcId="{78074555-02A8-4503-8CAE-31CA0BE11C6C}" destId="{5606DAE1-A376-4341-9151-F578C30DFC55}" srcOrd="1" destOrd="4" presId="urn:microsoft.com/office/officeart/2005/8/layout/venn1"/>
    <dgm:cxn modelId="{9CCBA221-264C-4BCE-9E5C-2AC0C1BF23ED}" type="presParOf" srcId="{ACD35E7D-E3A4-4589-B447-F3E79101EEF8}" destId="{0975BAE0-5225-4F03-A256-F17C4AFE094B}" srcOrd="0" destOrd="0" presId="urn:microsoft.com/office/officeart/2005/8/layout/venn1"/>
    <dgm:cxn modelId="{FD539989-1FAC-4A61-B71D-48D86357686B}" type="presParOf" srcId="{ACD35E7D-E3A4-4589-B447-F3E79101EEF8}" destId="{5606DAE1-A376-4341-9151-F578C30DFC55}" srcOrd="1" destOrd="0" presId="urn:microsoft.com/office/officeart/2005/8/layout/venn1"/>
    <dgm:cxn modelId="{DC2EE224-588A-4F36-AE73-A80C95EFD63E}" type="presParOf" srcId="{ACD35E7D-E3A4-4589-B447-F3E79101EEF8}" destId="{E0C53DB2-0443-4E41-897E-1A96E2BA30D3}" srcOrd="2" destOrd="0" presId="urn:microsoft.com/office/officeart/2005/8/layout/venn1"/>
    <dgm:cxn modelId="{F38BDEEC-D61A-4427-A9D3-B751B58E5E39}" type="presParOf" srcId="{ACD35E7D-E3A4-4589-B447-F3E79101EEF8}" destId="{4933EBB7-C2A8-48A2-98F1-1F68DBF35FF1}" srcOrd="3"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493D235-3E77-48DB-AB3B-F20D3EFDC0F5}" type="doc">
      <dgm:prSet loTypeId="urn:microsoft.com/office/officeart/2005/8/layout/funnel1" loCatId="process" qsTypeId="urn:microsoft.com/office/officeart/2005/8/quickstyle/simple1" qsCatId="simple" csTypeId="urn:microsoft.com/office/officeart/2005/8/colors/colorful5" csCatId="colorful" phldr="1"/>
      <dgm:spPr/>
      <dgm:t>
        <a:bodyPr/>
        <a:lstStyle/>
        <a:p>
          <a:endParaRPr lang="en-US"/>
        </a:p>
      </dgm:t>
    </dgm:pt>
    <dgm:pt modelId="{BD73D9DC-37B7-4E7B-98D4-BA2A175B4525}">
      <dgm:prSet custT="1"/>
      <dgm:spPr/>
      <dgm:t>
        <a:bodyPr/>
        <a:lstStyle/>
        <a:p>
          <a:pPr rtl="0"/>
          <a:r>
            <a:rPr lang="en-US" sz="1600" dirty="0">
              <a:solidFill>
                <a:schemeClr val="tx1"/>
              </a:solidFill>
            </a:rPr>
            <a:t>Évaluer le sentiment de sécurité de la survivante </a:t>
          </a:r>
        </a:p>
      </dgm:t>
    </dgm:pt>
    <dgm:pt modelId="{9E72D084-0CD7-448A-A408-3A4088F2413C}" type="parTrans" cxnId="{19BC5758-9CE5-4BFE-B973-028D297F5AB2}">
      <dgm:prSet/>
      <dgm:spPr/>
      <dgm:t>
        <a:bodyPr/>
        <a:lstStyle/>
        <a:p>
          <a:endParaRPr lang="en-US"/>
        </a:p>
      </dgm:t>
    </dgm:pt>
    <dgm:pt modelId="{6FA4D358-CA7D-435B-B7F4-3B1142914343}" type="sibTrans" cxnId="{19BC5758-9CE5-4BFE-B973-028D297F5AB2}">
      <dgm:prSet/>
      <dgm:spPr/>
      <dgm:t>
        <a:bodyPr/>
        <a:lstStyle/>
        <a:p>
          <a:endParaRPr lang="en-US"/>
        </a:p>
      </dgm:t>
    </dgm:pt>
    <dgm:pt modelId="{1EE88A56-DC41-4981-9B89-37AD1E071CD3}">
      <dgm:prSet custT="1"/>
      <dgm:spPr/>
      <dgm:t>
        <a:bodyPr/>
        <a:lstStyle/>
        <a:p>
          <a:pPr rtl="0"/>
          <a:r>
            <a:rPr lang="en-US" sz="1800" dirty="0">
              <a:solidFill>
                <a:schemeClr val="tx1"/>
              </a:solidFill>
            </a:rPr>
            <a:t>Évaluer les risques</a:t>
          </a:r>
        </a:p>
      </dgm:t>
    </dgm:pt>
    <dgm:pt modelId="{AA77A413-AD40-4EFF-B00C-78B520AC482E}" type="parTrans" cxnId="{08185479-DC8C-4477-8DA0-5B276697781E}">
      <dgm:prSet/>
      <dgm:spPr/>
      <dgm:t>
        <a:bodyPr/>
        <a:lstStyle/>
        <a:p>
          <a:endParaRPr lang="en-US"/>
        </a:p>
      </dgm:t>
    </dgm:pt>
    <dgm:pt modelId="{4C2DA96B-208F-491C-AA7C-EAB1B6C62A32}" type="sibTrans" cxnId="{08185479-DC8C-4477-8DA0-5B276697781E}">
      <dgm:prSet/>
      <dgm:spPr/>
      <dgm:t>
        <a:bodyPr/>
        <a:lstStyle/>
        <a:p>
          <a:endParaRPr lang="en-US"/>
        </a:p>
      </dgm:t>
    </dgm:pt>
    <dgm:pt modelId="{F550AE44-E0C0-4A27-8363-A40F1AD8F533}">
      <dgm:prSet custT="1"/>
      <dgm:spPr/>
      <dgm:t>
        <a:bodyPr/>
        <a:lstStyle/>
        <a:p>
          <a:pPr rtl="0"/>
          <a:r>
            <a:rPr lang="en-US" sz="1600" b="0" dirty="0">
              <a:solidFill>
                <a:schemeClr val="tx1"/>
              </a:solidFill>
            </a:rPr>
            <a:t>Identifier les circonstances dans lesquelles la survivante est le plus en danger</a:t>
          </a:r>
        </a:p>
      </dgm:t>
    </dgm:pt>
    <dgm:pt modelId="{0BFBB151-8FF5-44B3-90E6-047BF03C4E53}" type="parTrans" cxnId="{EF8A9276-BB70-4F26-8DB7-E7B1CC302451}">
      <dgm:prSet/>
      <dgm:spPr/>
      <dgm:t>
        <a:bodyPr/>
        <a:lstStyle/>
        <a:p>
          <a:endParaRPr lang="en-US"/>
        </a:p>
      </dgm:t>
    </dgm:pt>
    <dgm:pt modelId="{90D8A05D-1145-4F33-AC10-88F45B6EBCC6}" type="sibTrans" cxnId="{EF8A9276-BB70-4F26-8DB7-E7B1CC302451}">
      <dgm:prSet/>
      <dgm:spPr/>
      <dgm:t>
        <a:bodyPr/>
        <a:lstStyle/>
        <a:p>
          <a:endParaRPr lang="en-US"/>
        </a:p>
      </dgm:t>
    </dgm:pt>
    <dgm:pt modelId="{974C2954-5F89-41CF-95E4-94398F5677BE}">
      <dgm:prSet/>
      <dgm:spPr/>
      <dgm:t>
        <a:bodyPr/>
        <a:lstStyle/>
        <a:p>
          <a:pPr rtl="0"/>
          <a:r>
            <a:t>Plan visant à assurer la sécurité </a:t>
          </a:r>
        </a:p>
      </dgm:t>
    </dgm:pt>
    <dgm:pt modelId="{B210D02A-7277-4044-96FD-191E3B787A8F}" type="parTrans" cxnId="{29CE940F-9606-4D1A-884E-BC64616D8A36}">
      <dgm:prSet/>
      <dgm:spPr/>
      <dgm:t>
        <a:bodyPr/>
        <a:lstStyle/>
        <a:p>
          <a:endParaRPr lang="en-US"/>
        </a:p>
      </dgm:t>
    </dgm:pt>
    <dgm:pt modelId="{85E6BA9E-4287-40EC-9974-ABF975AC88D6}" type="sibTrans" cxnId="{29CE940F-9606-4D1A-884E-BC64616D8A36}">
      <dgm:prSet/>
      <dgm:spPr/>
      <dgm:t>
        <a:bodyPr/>
        <a:lstStyle/>
        <a:p>
          <a:endParaRPr lang="en-US"/>
        </a:p>
      </dgm:t>
    </dgm:pt>
    <dgm:pt modelId="{7B597B62-F768-41A7-9A6A-79FD41258929}">
      <dgm:prSet/>
      <dgm:spPr/>
      <dgm:t>
        <a:bodyPr/>
        <a:lstStyle/>
        <a:p>
          <a:pPr rtl="0"/>
          <a:endParaRPr lang="en-US"/>
        </a:p>
      </dgm:t>
    </dgm:pt>
    <dgm:pt modelId="{14B0A75A-B2C0-4899-8F07-43FE7677EF36}" type="parTrans" cxnId="{38EC4700-B7CC-44AC-B539-3BE4AE034A2E}">
      <dgm:prSet/>
      <dgm:spPr/>
      <dgm:t>
        <a:bodyPr/>
        <a:lstStyle/>
        <a:p>
          <a:endParaRPr lang="en-US"/>
        </a:p>
      </dgm:t>
    </dgm:pt>
    <dgm:pt modelId="{240CE150-FD30-42EB-8660-2AB099CE496F}" type="sibTrans" cxnId="{38EC4700-B7CC-44AC-B539-3BE4AE034A2E}">
      <dgm:prSet/>
      <dgm:spPr/>
      <dgm:t>
        <a:bodyPr/>
        <a:lstStyle/>
        <a:p>
          <a:endParaRPr lang="en-US"/>
        </a:p>
      </dgm:t>
    </dgm:pt>
    <dgm:pt modelId="{630FC516-DD8E-45B6-A726-B669CBF3B0E0}" type="pres">
      <dgm:prSet presAssocID="{0493D235-3E77-48DB-AB3B-F20D3EFDC0F5}" presName="Name0" presStyleCnt="0">
        <dgm:presLayoutVars>
          <dgm:chMax val="4"/>
          <dgm:resizeHandles val="exact"/>
        </dgm:presLayoutVars>
      </dgm:prSet>
      <dgm:spPr/>
      <dgm:t>
        <a:bodyPr/>
        <a:lstStyle/>
        <a:p>
          <a:endParaRPr lang="bg-BG"/>
        </a:p>
      </dgm:t>
    </dgm:pt>
    <dgm:pt modelId="{00185725-D6B1-43CA-BD2E-12338706B969}" type="pres">
      <dgm:prSet presAssocID="{0493D235-3E77-48DB-AB3B-F20D3EFDC0F5}" presName="ellipse" presStyleLbl="trBgShp" presStyleIdx="0" presStyleCnt="1" custScaleX="106852" custScaleY="110487"/>
      <dgm:spPr/>
    </dgm:pt>
    <dgm:pt modelId="{F5321A76-3034-4B8C-92FB-5AB10D2039F1}" type="pres">
      <dgm:prSet presAssocID="{0493D235-3E77-48DB-AB3B-F20D3EFDC0F5}" presName="arrow1" presStyleLbl="fgShp" presStyleIdx="0" presStyleCnt="1"/>
      <dgm:spPr/>
    </dgm:pt>
    <dgm:pt modelId="{544EDA76-58E2-4A24-9C7E-C58083507EBE}" type="pres">
      <dgm:prSet presAssocID="{0493D235-3E77-48DB-AB3B-F20D3EFDC0F5}" presName="rectangle" presStyleLbl="revTx" presStyleIdx="0" presStyleCnt="1">
        <dgm:presLayoutVars>
          <dgm:bulletEnabled val="1"/>
        </dgm:presLayoutVars>
      </dgm:prSet>
      <dgm:spPr/>
      <dgm:t>
        <a:bodyPr/>
        <a:lstStyle/>
        <a:p>
          <a:endParaRPr lang="bg-BG"/>
        </a:p>
      </dgm:t>
    </dgm:pt>
    <dgm:pt modelId="{D623D618-8B49-4CA7-9990-7A1449288911}" type="pres">
      <dgm:prSet presAssocID="{1EE88A56-DC41-4981-9B89-37AD1E071CD3}" presName="item1" presStyleLbl="node1" presStyleIdx="0" presStyleCnt="3" custScaleX="162439" custScaleY="151973" custLinFactNeighborX="-3899" custLinFactNeighborY="23392">
        <dgm:presLayoutVars>
          <dgm:bulletEnabled val="1"/>
        </dgm:presLayoutVars>
      </dgm:prSet>
      <dgm:spPr/>
      <dgm:t>
        <a:bodyPr/>
        <a:lstStyle/>
        <a:p>
          <a:endParaRPr lang="bg-BG"/>
        </a:p>
      </dgm:t>
    </dgm:pt>
    <dgm:pt modelId="{555F32DF-5FAF-4AB5-B7FC-73DDAEC22E6A}" type="pres">
      <dgm:prSet presAssocID="{F550AE44-E0C0-4A27-8363-A40F1AD8F533}" presName="item2" presStyleLbl="node1" presStyleIdx="1" presStyleCnt="3" custScaleX="116218" custScaleY="114737">
        <dgm:presLayoutVars>
          <dgm:bulletEnabled val="1"/>
        </dgm:presLayoutVars>
      </dgm:prSet>
      <dgm:spPr/>
      <dgm:t>
        <a:bodyPr/>
        <a:lstStyle/>
        <a:p>
          <a:endParaRPr lang="bg-BG"/>
        </a:p>
      </dgm:t>
    </dgm:pt>
    <dgm:pt modelId="{0A21D0AB-57BC-4D7D-9C74-F49CC4411ECD}" type="pres">
      <dgm:prSet presAssocID="{974C2954-5F89-41CF-95E4-94398F5677BE}" presName="item3" presStyleLbl="node1" presStyleIdx="2" presStyleCnt="3" custScaleX="119882" custScaleY="118804" custLinFactNeighborX="25342" custLinFactNeighborY="-2924">
        <dgm:presLayoutVars>
          <dgm:bulletEnabled val="1"/>
        </dgm:presLayoutVars>
      </dgm:prSet>
      <dgm:spPr/>
      <dgm:t>
        <a:bodyPr/>
        <a:lstStyle/>
        <a:p>
          <a:endParaRPr lang="bg-BG"/>
        </a:p>
      </dgm:t>
    </dgm:pt>
    <dgm:pt modelId="{7BAC878B-1C71-4CAE-9292-F8C9E7D39046}" type="pres">
      <dgm:prSet presAssocID="{0493D235-3E77-48DB-AB3B-F20D3EFDC0F5}" presName="funnel" presStyleLbl="trAlignAcc1" presStyleIdx="0" presStyleCnt="1" custScaleX="137765" custScaleY="142857"/>
      <dgm:spPr/>
    </dgm:pt>
  </dgm:ptLst>
  <dgm:cxnLst>
    <dgm:cxn modelId="{E72EF0BC-E8D0-4EBE-AA2B-17A781C47206}" type="presOf" srcId="{F550AE44-E0C0-4A27-8363-A40F1AD8F533}" destId="{D623D618-8B49-4CA7-9990-7A1449288911}" srcOrd="0" destOrd="0" presId="urn:microsoft.com/office/officeart/2005/8/layout/funnel1"/>
    <dgm:cxn modelId="{1C6E5589-82A8-4135-880B-2CF5A62F3788}" type="presOf" srcId="{BD73D9DC-37B7-4E7B-98D4-BA2A175B4525}" destId="{0A21D0AB-57BC-4D7D-9C74-F49CC4411ECD}" srcOrd="0" destOrd="0" presId="urn:microsoft.com/office/officeart/2005/8/layout/funnel1"/>
    <dgm:cxn modelId="{19BC5758-9CE5-4BFE-B973-028D297F5AB2}" srcId="{0493D235-3E77-48DB-AB3B-F20D3EFDC0F5}" destId="{BD73D9DC-37B7-4E7B-98D4-BA2A175B4525}" srcOrd="0" destOrd="0" parTransId="{9E72D084-0CD7-448A-A408-3A4088F2413C}" sibTransId="{6FA4D358-CA7D-435B-B7F4-3B1142914343}"/>
    <dgm:cxn modelId="{0972216A-7D18-4E22-88F9-8D5778499045}" type="presOf" srcId="{1EE88A56-DC41-4981-9B89-37AD1E071CD3}" destId="{555F32DF-5FAF-4AB5-B7FC-73DDAEC22E6A}" srcOrd="0" destOrd="0" presId="urn:microsoft.com/office/officeart/2005/8/layout/funnel1"/>
    <dgm:cxn modelId="{793D060E-4284-40CA-8EFB-7AFBD43D62BE}" type="presOf" srcId="{974C2954-5F89-41CF-95E4-94398F5677BE}" destId="{544EDA76-58E2-4A24-9C7E-C58083507EBE}" srcOrd="0" destOrd="0" presId="urn:microsoft.com/office/officeart/2005/8/layout/funnel1"/>
    <dgm:cxn modelId="{EF8A9276-BB70-4F26-8DB7-E7B1CC302451}" srcId="{0493D235-3E77-48DB-AB3B-F20D3EFDC0F5}" destId="{F550AE44-E0C0-4A27-8363-A40F1AD8F533}" srcOrd="2" destOrd="0" parTransId="{0BFBB151-8FF5-44B3-90E6-047BF03C4E53}" sibTransId="{90D8A05D-1145-4F33-AC10-88F45B6EBCC6}"/>
    <dgm:cxn modelId="{4A488B6A-F412-42EC-A978-0C8859168377}" type="presOf" srcId="{0493D235-3E77-48DB-AB3B-F20D3EFDC0F5}" destId="{630FC516-DD8E-45B6-A726-B669CBF3B0E0}" srcOrd="0" destOrd="0" presId="urn:microsoft.com/office/officeart/2005/8/layout/funnel1"/>
    <dgm:cxn modelId="{38EC4700-B7CC-44AC-B539-3BE4AE034A2E}" srcId="{0493D235-3E77-48DB-AB3B-F20D3EFDC0F5}" destId="{7B597B62-F768-41A7-9A6A-79FD41258929}" srcOrd="4" destOrd="0" parTransId="{14B0A75A-B2C0-4899-8F07-43FE7677EF36}" sibTransId="{240CE150-FD30-42EB-8660-2AB099CE496F}"/>
    <dgm:cxn modelId="{29CE940F-9606-4D1A-884E-BC64616D8A36}" srcId="{0493D235-3E77-48DB-AB3B-F20D3EFDC0F5}" destId="{974C2954-5F89-41CF-95E4-94398F5677BE}" srcOrd="3" destOrd="0" parTransId="{B210D02A-7277-4044-96FD-191E3B787A8F}" sibTransId="{85E6BA9E-4287-40EC-9974-ABF975AC88D6}"/>
    <dgm:cxn modelId="{08185479-DC8C-4477-8DA0-5B276697781E}" srcId="{0493D235-3E77-48DB-AB3B-F20D3EFDC0F5}" destId="{1EE88A56-DC41-4981-9B89-37AD1E071CD3}" srcOrd="1" destOrd="0" parTransId="{AA77A413-AD40-4EFF-B00C-78B520AC482E}" sibTransId="{4C2DA96B-208F-491C-AA7C-EAB1B6C62A32}"/>
    <dgm:cxn modelId="{09DBA5C2-5760-4D86-A574-49DD7C292EB5}" type="presParOf" srcId="{630FC516-DD8E-45B6-A726-B669CBF3B0E0}" destId="{00185725-D6B1-43CA-BD2E-12338706B969}" srcOrd="0" destOrd="0" presId="urn:microsoft.com/office/officeart/2005/8/layout/funnel1"/>
    <dgm:cxn modelId="{9778D41D-3233-4A84-BF68-710714DE18B2}" type="presParOf" srcId="{630FC516-DD8E-45B6-A726-B669CBF3B0E0}" destId="{F5321A76-3034-4B8C-92FB-5AB10D2039F1}" srcOrd="1" destOrd="0" presId="urn:microsoft.com/office/officeart/2005/8/layout/funnel1"/>
    <dgm:cxn modelId="{1326B0C9-0992-4E6F-B27E-8EA69DD2C6B5}" type="presParOf" srcId="{630FC516-DD8E-45B6-A726-B669CBF3B0E0}" destId="{544EDA76-58E2-4A24-9C7E-C58083507EBE}" srcOrd="2" destOrd="0" presId="urn:microsoft.com/office/officeart/2005/8/layout/funnel1"/>
    <dgm:cxn modelId="{C0E63C94-8147-4924-956C-027EEFEDECBC}" type="presParOf" srcId="{630FC516-DD8E-45B6-A726-B669CBF3B0E0}" destId="{D623D618-8B49-4CA7-9990-7A1449288911}" srcOrd="3" destOrd="0" presId="urn:microsoft.com/office/officeart/2005/8/layout/funnel1"/>
    <dgm:cxn modelId="{B80B3FD8-CDF6-46EE-9A6E-8970E7564CBB}" type="presParOf" srcId="{630FC516-DD8E-45B6-A726-B669CBF3B0E0}" destId="{555F32DF-5FAF-4AB5-B7FC-73DDAEC22E6A}" srcOrd="4" destOrd="0" presId="urn:microsoft.com/office/officeart/2005/8/layout/funnel1"/>
    <dgm:cxn modelId="{4ADDCBCE-6C18-4362-A613-9884088CF6FE}" type="presParOf" srcId="{630FC516-DD8E-45B6-A726-B669CBF3B0E0}" destId="{0A21D0AB-57BC-4D7D-9C74-F49CC4411ECD}" srcOrd="5" destOrd="0" presId="urn:microsoft.com/office/officeart/2005/8/layout/funnel1"/>
    <dgm:cxn modelId="{91CA5FB7-EE3B-4D0E-8CB4-84FF2F543788}" type="presParOf" srcId="{630FC516-DD8E-45B6-A726-B669CBF3B0E0}" destId="{7BAC878B-1C71-4CAE-9292-F8C9E7D39046}" srcOrd="6" destOrd="0" presId="urn:microsoft.com/office/officeart/2005/8/layout/funne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75BAE0-5225-4F03-A256-F17C4AFE094B}">
      <dsp:nvSpPr>
        <dsp:cNvPr id="0" name=""/>
        <dsp:cNvSpPr/>
      </dsp:nvSpPr>
      <dsp:spPr>
        <a:xfrm>
          <a:off x="197167" y="489267"/>
          <a:ext cx="4863465" cy="4863464"/>
        </a:xfrm>
        <a:prstGeom prst="ellipse">
          <a:avLst/>
        </a:prstGeom>
        <a:gradFill rotWithShape="0">
          <a:gsLst>
            <a:gs pos="0">
              <a:schemeClr val="accent5">
                <a:alpha val="50000"/>
                <a:hueOff val="0"/>
                <a:satOff val="0"/>
                <a:lumOff val="0"/>
                <a:alphaOff val="0"/>
                <a:tint val="100000"/>
                <a:shade val="85000"/>
                <a:satMod val="100000"/>
                <a:lumMod val="100000"/>
              </a:schemeClr>
            </a:gs>
            <a:gs pos="100000">
              <a:schemeClr val="accent5">
                <a:alpha val="50000"/>
                <a:hueOff val="0"/>
                <a:satOff val="0"/>
                <a:lumOff val="0"/>
                <a:alphaOff val="0"/>
                <a:tint val="90000"/>
                <a:shade val="100000"/>
                <a:satMod val="150000"/>
                <a:lumMod val="100000"/>
              </a:schemeClr>
            </a:gs>
          </a:gsLst>
          <a:path path="circle">
            <a:fillToRect l="100000" t="100000" r="100000" b="100000"/>
          </a:path>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0" tIns="0" rIns="0" bIns="0" numCol="1" spcCol="1270" anchor="ctr" anchorCtr="1">
          <a:noAutofit/>
        </a:bodyPr>
        <a:lstStyle/>
        <a:p>
          <a:pPr lvl="0" algn="ctr" defTabSz="844550">
            <a:lnSpc>
              <a:spcPct val="90000"/>
            </a:lnSpc>
            <a:spcBef>
              <a:spcPct val="0"/>
            </a:spcBef>
            <a:spcAft>
              <a:spcPct val="35000"/>
            </a:spcAft>
          </a:pPr>
          <a:r>
            <a:rPr sz="1900" kern="1200"/>
            <a:t>Sur le plan émotionnel </a:t>
          </a:r>
        </a:p>
        <a:p>
          <a:pPr marL="114300" lvl="1" indent="-114300" algn="ctr" defTabSz="666750">
            <a:lnSpc>
              <a:spcPct val="90000"/>
            </a:lnSpc>
            <a:spcBef>
              <a:spcPct val="0"/>
            </a:spcBef>
            <a:spcAft>
              <a:spcPct val="15000"/>
            </a:spcAft>
            <a:buChar char="••"/>
          </a:pPr>
          <a:r>
            <a:rPr sz="1500" kern="1200"/>
            <a:t>Conviction que l'agresseur va changer (qu'elles peuvent l'aider)</a:t>
          </a:r>
        </a:p>
        <a:p>
          <a:pPr marL="114300" lvl="1" indent="-114300" algn="ctr" defTabSz="666750">
            <a:lnSpc>
              <a:spcPct val="90000"/>
            </a:lnSpc>
            <a:spcBef>
              <a:spcPct val="0"/>
            </a:spcBef>
            <a:spcAft>
              <a:spcPct val="15000"/>
            </a:spcAft>
            <a:buChar char="••"/>
          </a:pPr>
          <a:r>
            <a:rPr sz="1500" kern="1200"/>
            <a:t>Sentiment de responsabilité par rapport à la réussite du mariage</a:t>
          </a:r>
        </a:p>
        <a:p>
          <a:pPr marL="114300" lvl="1" indent="-114300" algn="ctr" defTabSz="666750">
            <a:lnSpc>
              <a:spcPct val="90000"/>
            </a:lnSpc>
            <a:spcBef>
              <a:spcPct val="0"/>
            </a:spcBef>
            <a:spcAft>
              <a:spcPct val="15000"/>
            </a:spcAft>
            <a:buChar char="••"/>
          </a:pPr>
          <a:r>
            <a:rPr sz="1500" kern="1200" dirty="0" err="1"/>
            <a:t>Attachement</a:t>
          </a:r>
          <a:r>
            <a:rPr sz="1500" kern="1200" dirty="0"/>
            <a:t> </a:t>
          </a:r>
          <a:r>
            <a:rPr sz="1500" kern="1200" dirty="0" err="1"/>
            <a:t>envers</a:t>
          </a:r>
          <a:r>
            <a:rPr sz="1500" kern="1200" dirty="0"/>
            <a:t> le conjoint</a:t>
          </a:r>
        </a:p>
        <a:p>
          <a:pPr marL="114300" lvl="1" indent="-114300" algn="ctr" defTabSz="666750">
            <a:lnSpc>
              <a:spcPct val="90000"/>
            </a:lnSpc>
            <a:spcBef>
              <a:spcPct val="0"/>
            </a:spcBef>
            <a:spcAft>
              <a:spcPct val="15000"/>
            </a:spcAft>
            <a:buChar char="••"/>
          </a:pPr>
          <a:r>
            <a:rPr sz="1500" kern="1200"/>
            <a:t>Volonté que les enfants aient un père pour les élever</a:t>
          </a:r>
        </a:p>
        <a:p>
          <a:pPr marL="114300" lvl="1" indent="-114300" algn="ctr" defTabSz="666750">
            <a:lnSpc>
              <a:spcPct val="90000"/>
            </a:lnSpc>
            <a:spcBef>
              <a:spcPct val="0"/>
            </a:spcBef>
            <a:spcAft>
              <a:spcPct val="15000"/>
            </a:spcAft>
            <a:buChar char="••"/>
          </a:pPr>
          <a:r>
            <a:rPr sz="1500" kern="1200"/>
            <a:t>Sentiment d'être responsables des actes de violence</a:t>
          </a:r>
        </a:p>
        <a:p>
          <a:pPr marL="114300" lvl="1" indent="-114300" algn="ctr" defTabSz="666750">
            <a:lnSpc>
              <a:spcPct val="90000"/>
            </a:lnSpc>
            <a:spcBef>
              <a:spcPct val="0"/>
            </a:spcBef>
            <a:spcAft>
              <a:spcPct val="15000"/>
            </a:spcAft>
            <a:buChar char="••"/>
          </a:pPr>
          <a:r>
            <a:rPr sz="1500" kern="1200"/>
            <a:t>Sentiment de désespoir, de paralysie</a:t>
          </a:r>
        </a:p>
        <a:p>
          <a:pPr marL="114300" lvl="1" indent="-114300" algn="ctr" defTabSz="666750">
            <a:lnSpc>
              <a:spcPct val="90000"/>
            </a:lnSpc>
            <a:spcBef>
              <a:spcPct val="0"/>
            </a:spcBef>
            <a:spcAft>
              <a:spcPct val="15000"/>
            </a:spcAft>
            <a:buChar char="••"/>
          </a:pPr>
          <a:r>
            <a:rPr sz="1500" kern="1200"/>
            <a:t>Crainte que l'agresseur va les tuer si elles partent</a:t>
          </a:r>
        </a:p>
      </dsp:txBody>
      <dsp:txXfrm>
        <a:off x="876299" y="1062774"/>
        <a:ext cx="2804160" cy="3716450"/>
      </dsp:txXfrm>
    </dsp:sp>
    <dsp:sp modelId="{E0C53DB2-0443-4E41-897E-1A96E2BA30D3}">
      <dsp:nvSpPr>
        <dsp:cNvPr id="0" name=""/>
        <dsp:cNvSpPr/>
      </dsp:nvSpPr>
      <dsp:spPr>
        <a:xfrm>
          <a:off x="3702367" y="489267"/>
          <a:ext cx="4863465" cy="4863464"/>
        </a:xfrm>
        <a:prstGeom prst="ellipse">
          <a:avLst/>
        </a:prstGeom>
        <a:gradFill rotWithShape="0">
          <a:gsLst>
            <a:gs pos="0">
              <a:schemeClr val="accent5">
                <a:alpha val="50000"/>
                <a:hueOff val="-3096518"/>
                <a:satOff val="31044"/>
                <a:lumOff val="-21569"/>
                <a:alphaOff val="0"/>
                <a:tint val="100000"/>
                <a:shade val="85000"/>
                <a:satMod val="100000"/>
                <a:lumMod val="100000"/>
              </a:schemeClr>
            </a:gs>
            <a:gs pos="100000">
              <a:schemeClr val="accent5">
                <a:alpha val="50000"/>
                <a:hueOff val="-3096518"/>
                <a:satOff val="31044"/>
                <a:lumOff val="-21569"/>
                <a:alphaOff val="0"/>
                <a:tint val="90000"/>
                <a:shade val="100000"/>
                <a:satMod val="150000"/>
                <a:lumMod val="100000"/>
              </a:schemeClr>
            </a:gs>
          </a:gsLst>
          <a:path path="circle">
            <a:fillToRect l="100000" t="100000" r="100000" b="100000"/>
          </a:path>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0" tIns="0" rIns="0" bIns="0" numCol="1" spcCol="1270" anchor="ctr" anchorCtr="1">
          <a:noAutofit/>
        </a:bodyPr>
        <a:lstStyle/>
        <a:p>
          <a:pPr lvl="0" algn="ctr" defTabSz="844550">
            <a:lnSpc>
              <a:spcPct val="90000"/>
            </a:lnSpc>
            <a:spcBef>
              <a:spcPct val="0"/>
            </a:spcBef>
            <a:spcAft>
              <a:spcPct val="35000"/>
            </a:spcAft>
          </a:pPr>
          <a:r>
            <a:rPr sz="1900" kern="1200"/>
            <a:t>Raisons pratiques</a:t>
          </a:r>
        </a:p>
        <a:p>
          <a:pPr marL="114300" lvl="1" indent="-114300" algn="ctr" defTabSz="666750">
            <a:lnSpc>
              <a:spcPct val="90000"/>
            </a:lnSpc>
            <a:spcBef>
              <a:spcPct val="0"/>
            </a:spcBef>
            <a:spcAft>
              <a:spcPct val="15000"/>
            </a:spcAft>
            <a:buChar char="••"/>
          </a:pPr>
          <a:r>
            <a:rPr sz="1500" kern="1200"/>
            <a:t>Aucun endroit sûr où aller</a:t>
          </a:r>
        </a:p>
        <a:p>
          <a:pPr marL="114300" lvl="1" indent="-114300" algn="ctr" defTabSz="666750">
            <a:lnSpc>
              <a:spcPct val="90000"/>
            </a:lnSpc>
            <a:spcBef>
              <a:spcPct val="0"/>
            </a:spcBef>
            <a:spcAft>
              <a:spcPct val="15000"/>
            </a:spcAft>
            <a:buChar char="••"/>
          </a:pPr>
          <a:r>
            <a:rPr sz="1500" kern="1200"/>
            <a:t>Isolement social</a:t>
          </a:r>
        </a:p>
        <a:p>
          <a:pPr marL="114300" lvl="1" indent="-114300" algn="ctr" defTabSz="666750">
            <a:lnSpc>
              <a:spcPct val="90000"/>
            </a:lnSpc>
            <a:spcBef>
              <a:spcPct val="0"/>
            </a:spcBef>
            <a:spcAft>
              <a:spcPct val="15000"/>
            </a:spcAft>
            <a:buChar char="••"/>
          </a:pPr>
          <a:r>
            <a:rPr sz="1500" kern="1200"/>
            <a:t>Dépendance financière ou autre vis-à-vis de l'agresseur</a:t>
          </a:r>
        </a:p>
        <a:p>
          <a:pPr marL="114300" lvl="1" indent="-114300" algn="ctr" defTabSz="666750">
            <a:lnSpc>
              <a:spcPct val="90000"/>
            </a:lnSpc>
            <a:spcBef>
              <a:spcPct val="0"/>
            </a:spcBef>
            <a:spcAft>
              <a:spcPct val="15000"/>
            </a:spcAft>
            <a:buChar char="••"/>
          </a:pPr>
          <a:r>
            <a:rPr sz="1500" kern="1200"/>
            <a:t>Pression de la famille et de la communauté</a:t>
          </a:r>
        </a:p>
        <a:p>
          <a:pPr marL="114300" lvl="1" indent="-114300" algn="ctr" defTabSz="666750">
            <a:lnSpc>
              <a:spcPct val="90000"/>
            </a:lnSpc>
            <a:spcBef>
              <a:spcPct val="0"/>
            </a:spcBef>
            <a:spcAft>
              <a:spcPct val="15000"/>
            </a:spcAft>
            <a:buChar char="••"/>
          </a:pPr>
          <a:r>
            <a:rPr sz="1500" kern="1200"/>
            <a:t>Crainte d'un manque de compétences (langue, emploi)</a:t>
          </a:r>
        </a:p>
        <a:p>
          <a:pPr marL="114300" lvl="1" indent="-114300" algn="ctr" defTabSz="666750">
            <a:lnSpc>
              <a:spcPct val="90000"/>
            </a:lnSpc>
            <a:spcBef>
              <a:spcPct val="0"/>
            </a:spcBef>
            <a:spcAft>
              <a:spcPct val="15000"/>
            </a:spcAft>
            <a:buChar char="••"/>
          </a:pPr>
          <a:r>
            <a:rPr sz="1500" kern="1200"/>
            <a:t>Ignorance qu'une aide est disponible</a:t>
          </a:r>
        </a:p>
        <a:p>
          <a:pPr marL="114300" lvl="1" indent="-114300" algn="ctr" defTabSz="666750">
            <a:lnSpc>
              <a:spcPct val="90000"/>
            </a:lnSpc>
            <a:spcBef>
              <a:spcPct val="0"/>
            </a:spcBef>
            <a:spcAft>
              <a:spcPct val="15000"/>
            </a:spcAft>
            <a:buChar char="••"/>
          </a:pPr>
          <a:r>
            <a:rPr sz="1500" kern="1200"/>
            <a:t>Peur des forces de l'ordre</a:t>
          </a:r>
        </a:p>
      </dsp:txBody>
      <dsp:txXfrm>
        <a:off x="5082540" y="1062774"/>
        <a:ext cx="2804160" cy="371645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185725-D6B1-43CA-BD2E-12338706B969}">
      <dsp:nvSpPr>
        <dsp:cNvPr id="0" name=""/>
        <dsp:cNvSpPr/>
      </dsp:nvSpPr>
      <dsp:spPr>
        <a:xfrm>
          <a:off x="3226685" y="452216"/>
          <a:ext cx="3859429" cy="1385925"/>
        </a:xfrm>
        <a:prstGeom prst="ellipse">
          <a:avLst/>
        </a:prstGeom>
        <a:solidFill>
          <a:schemeClr val="accent5">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5321A76-3034-4B8C-92FB-5AB10D2039F1}">
      <dsp:nvSpPr>
        <dsp:cNvPr id="0" name=""/>
        <dsp:cNvSpPr/>
      </dsp:nvSpPr>
      <dsp:spPr>
        <a:xfrm>
          <a:off x="4812005" y="3589538"/>
          <a:ext cx="699988" cy="447992"/>
        </a:xfrm>
        <a:prstGeom prst="downArrow">
          <a:avLst/>
        </a:prstGeom>
        <a:solidFill>
          <a:schemeClr val="accent5">
            <a:tint val="40000"/>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44EDA76-58E2-4A24-9C7E-C58083507EBE}">
      <dsp:nvSpPr>
        <dsp:cNvPr id="0" name=""/>
        <dsp:cNvSpPr/>
      </dsp:nvSpPr>
      <dsp:spPr>
        <a:xfrm>
          <a:off x="3482028" y="3947932"/>
          <a:ext cx="3359943" cy="8399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rtl="0">
            <a:lnSpc>
              <a:spcPct val="90000"/>
            </a:lnSpc>
            <a:spcBef>
              <a:spcPct val="0"/>
            </a:spcBef>
            <a:spcAft>
              <a:spcPct val="35000"/>
            </a:spcAft>
          </a:pPr>
          <a:r>
            <a:rPr sz="2000" kern="1200"/>
            <a:t>Plan visant à assurer la sécurité </a:t>
          </a:r>
        </a:p>
      </dsp:txBody>
      <dsp:txXfrm>
        <a:off x="3482028" y="3947932"/>
        <a:ext cx="3359943" cy="839985"/>
      </dsp:txXfrm>
    </dsp:sp>
    <dsp:sp modelId="{D623D618-8B49-4CA7-9990-7A1449288911}">
      <dsp:nvSpPr>
        <dsp:cNvPr id="0" name=""/>
        <dsp:cNvSpPr/>
      </dsp:nvSpPr>
      <dsp:spPr>
        <a:xfrm>
          <a:off x="4221122" y="1836557"/>
          <a:ext cx="2046697" cy="1914827"/>
        </a:xfrm>
        <a:prstGeom prst="ellipse">
          <a:avLst/>
        </a:prstGeom>
        <a:solidFill>
          <a:schemeClr val="accent5">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rtl="0">
            <a:lnSpc>
              <a:spcPct val="90000"/>
            </a:lnSpc>
            <a:spcBef>
              <a:spcPct val="0"/>
            </a:spcBef>
            <a:spcAft>
              <a:spcPct val="35000"/>
            </a:spcAft>
          </a:pPr>
          <a:r>
            <a:rPr lang="en-US" sz="1600" b="0" kern="1200" dirty="0">
              <a:solidFill>
                <a:schemeClr val="tx1"/>
              </a:solidFill>
            </a:rPr>
            <a:t>Identifier les circonstances dans lesquelles la survivante est le plus en danger</a:t>
          </a:r>
        </a:p>
      </dsp:txBody>
      <dsp:txXfrm>
        <a:off x="4520854" y="2116977"/>
        <a:ext cx="1447233" cy="1353987"/>
      </dsp:txXfrm>
    </dsp:sp>
    <dsp:sp modelId="{555F32DF-5FAF-4AB5-B7FC-73DDAEC22E6A}">
      <dsp:nvSpPr>
        <dsp:cNvPr id="0" name=""/>
        <dsp:cNvSpPr/>
      </dsp:nvSpPr>
      <dsp:spPr>
        <a:xfrm>
          <a:off x="3659851" y="831141"/>
          <a:ext cx="1464322" cy="1445661"/>
        </a:xfrm>
        <a:prstGeom prst="ellipse">
          <a:avLst/>
        </a:prstGeom>
        <a:solidFill>
          <a:schemeClr val="accent5">
            <a:hueOff val="-1548259"/>
            <a:satOff val="15522"/>
            <a:lumOff val="-10784"/>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rtl="0">
            <a:lnSpc>
              <a:spcPct val="90000"/>
            </a:lnSpc>
            <a:spcBef>
              <a:spcPct val="0"/>
            </a:spcBef>
            <a:spcAft>
              <a:spcPct val="35000"/>
            </a:spcAft>
          </a:pPr>
          <a:r>
            <a:rPr lang="en-US" sz="1800" kern="1200" dirty="0">
              <a:solidFill>
                <a:schemeClr val="tx1"/>
              </a:solidFill>
            </a:rPr>
            <a:t>Évaluer les risques</a:t>
          </a:r>
        </a:p>
      </dsp:txBody>
      <dsp:txXfrm>
        <a:off x="3874296" y="1042853"/>
        <a:ext cx="1035432" cy="1022237"/>
      </dsp:txXfrm>
    </dsp:sp>
    <dsp:sp modelId="{0A21D0AB-57BC-4D7D-9C74-F49CC4411ECD}">
      <dsp:nvSpPr>
        <dsp:cNvPr id="0" name=""/>
        <dsp:cNvSpPr/>
      </dsp:nvSpPr>
      <dsp:spPr>
        <a:xfrm>
          <a:off x="5244051" y="464043"/>
          <a:ext cx="1510487" cy="1496905"/>
        </a:xfrm>
        <a:prstGeom prst="ellipse">
          <a:avLst/>
        </a:prstGeom>
        <a:solidFill>
          <a:schemeClr val="accent5">
            <a:hueOff val="-3096518"/>
            <a:satOff val="31044"/>
            <a:lumOff val="-21569"/>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rtl="0">
            <a:lnSpc>
              <a:spcPct val="90000"/>
            </a:lnSpc>
            <a:spcBef>
              <a:spcPct val="0"/>
            </a:spcBef>
            <a:spcAft>
              <a:spcPct val="35000"/>
            </a:spcAft>
          </a:pPr>
          <a:r>
            <a:rPr lang="en-US" sz="1600" kern="1200" dirty="0">
              <a:solidFill>
                <a:schemeClr val="tx1"/>
              </a:solidFill>
            </a:rPr>
            <a:t>Évaluer le sentiment de sécurité de la survivante </a:t>
          </a:r>
        </a:p>
      </dsp:txBody>
      <dsp:txXfrm>
        <a:off x="5465257" y="683260"/>
        <a:ext cx="1068075" cy="1058471"/>
      </dsp:txXfrm>
    </dsp:sp>
    <dsp:sp modelId="{7BAC878B-1C71-4CAE-9292-F8C9E7D39046}">
      <dsp:nvSpPr>
        <dsp:cNvPr id="0" name=""/>
        <dsp:cNvSpPr/>
      </dsp:nvSpPr>
      <dsp:spPr>
        <a:xfrm>
          <a:off x="2461851" y="-307993"/>
          <a:ext cx="5400297" cy="4479920"/>
        </a:xfrm>
        <a:prstGeom prst="funnel">
          <a:avLst/>
        </a:prstGeom>
        <a:solidFill>
          <a:schemeClr val="lt1">
            <a:alpha val="4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4BCCE0-555E-49DA-AD54-E2A8E3DE16EF}" type="datetimeFigureOut">
              <a:rPr lang="en-US" smtClean="0"/>
              <a:pPr/>
              <a:t>8/1/2017</a:t>
            </a:fld>
            <a:endParaRPr lang="fr-F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568F6E5-5E12-4623-90BB-7EC2ED9BF81B}" type="slidenum">
              <a:rPr lang="en-US" smtClean="0"/>
              <a:pPr/>
              <a:t>‹#›</a:t>
            </a:fld>
            <a:endParaRPr lang="fr-FR"/>
          </a:p>
        </p:txBody>
      </p:sp>
    </p:spTree>
    <p:extLst>
      <p:ext uri="{BB962C8B-B14F-4D97-AF65-F5344CB8AC3E}">
        <p14:creationId xmlns:p14="http://schemas.microsoft.com/office/powerpoint/2010/main" val="29225820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p:spPr>
      </p:sp>
      <p:sp>
        <p:nvSpPr>
          <p:cNvPr id="337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fr-FR" b="1" dirty="0"/>
              <a:t>Remarque :  Il s'agit d'une diapositive de couverture. Elle ne fait pas partie des diapositives numérotées dans le Guide du formateur. </a:t>
            </a:r>
            <a:r>
              <a:rPr lang="fr-FR" smtClean="0"/>
              <a:t> </a:t>
            </a:r>
          </a:p>
          <a:p>
            <a:pPr eaLnBrk="1" hangingPunct="1">
              <a:spcBef>
                <a:spcPct val="0"/>
              </a:spcBef>
            </a:pPr>
            <a:endParaRPr lang="fr-FR" dirty="0"/>
          </a:p>
        </p:txBody>
      </p:sp>
      <p:sp>
        <p:nvSpPr>
          <p:cNvPr id="33796" name="Slide Number Placeholder 3"/>
          <p:cNvSpPr>
            <a:spLocks noGrp="1"/>
          </p:cNvSpPr>
          <p:nvPr>
            <p:ph type="sldNum" sz="quarter" idx="5"/>
          </p:nvPr>
        </p:nvSpPr>
        <p:spPr bwMode="auto">
          <a:noFill/>
          <a:ln>
            <a:miter lim="800000"/>
            <a:headEnd/>
            <a:tailEnd/>
          </a:ln>
        </p:spPr>
        <p:txBody>
          <a:bodyPr/>
          <a:lstStyle/>
          <a:p>
            <a:fld id="{F92A7E51-C274-4468-BF96-9236C4FF08EC}" type="slidenum">
              <a:rPr lang="en-US">
                <a:solidFill>
                  <a:prstClr val="black"/>
                </a:solidFill>
              </a:rPr>
              <a:pPr/>
              <a:t>1</a:t>
            </a:fld>
            <a:endParaRPr lang="fr-FR">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mtClean="0"/>
              <a:t>Par petits groupes, discutez de la façon dont vous expliquez généralement les dynamiques des violences conjugales aux survivantes. Votre explication varie-t-elle en fonction des cultures ou des contextes ? Utilisez-vous des outils ou des diagrammes ?</a:t>
            </a:r>
          </a:p>
          <a:p>
            <a:endParaRPr lang="fr-FR" baseline="0" dirty="0"/>
          </a:p>
          <a:p>
            <a:r>
              <a:rPr lang="fr-FR" smtClean="0"/>
              <a:t>Préparez-vous à partager vos discussions et à présenter vos bonnes pratiques à l'ensemble du groupe. </a:t>
            </a:r>
          </a:p>
        </p:txBody>
      </p:sp>
      <p:sp>
        <p:nvSpPr>
          <p:cNvPr id="4" name="Slide Number Placeholder 3"/>
          <p:cNvSpPr>
            <a:spLocks noGrp="1"/>
          </p:cNvSpPr>
          <p:nvPr>
            <p:ph type="sldNum" sz="quarter" idx="10"/>
          </p:nvPr>
        </p:nvSpPr>
        <p:spPr/>
        <p:txBody>
          <a:bodyPr/>
          <a:lstStyle/>
          <a:p>
            <a:fld id="{C568F6E5-5E12-4623-90BB-7EC2ED9BF81B}" type="slidenum">
              <a:rPr lang="en-US" smtClean="0"/>
              <a:pPr/>
              <a:t>10</a:t>
            </a:fld>
            <a:endParaRPr lang="fr-FR"/>
          </a:p>
        </p:txBody>
      </p:sp>
    </p:spTree>
    <p:extLst>
      <p:ext uri="{BB962C8B-B14F-4D97-AF65-F5344CB8AC3E}">
        <p14:creationId xmlns:p14="http://schemas.microsoft.com/office/powerpoint/2010/main" val="25430659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mtClean="0"/>
              <a:t>Maintenant que nous avons compris pourquoi et comment les violences conjugales se produisent, parlons de leurs conséquences. Les conséquences affectent tous les aspects de la vie d'une femme (sa santé mentale, son bien-être, sa santé sexuelle et sa santé physique), et entraînent une stigmatisation, l'isolement et un sentiment de honte. Les survivantes ont souvent peur en permanence pour leur vie ou celle de leurs enfants, ce qui contribue au niveau de stress élevé qu'elles doivent gérer. Nous savons, d'après les recherches, qu'un niveau de stress élevé permanent a des effets néfastes sur l'organisme en termes de santé physique et mentale. </a:t>
            </a:r>
          </a:p>
          <a:p>
            <a:endParaRPr lang="fr-FR" baseline="0" dirty="0"/>
          </a:p>
          <a:p>
            <a:r>
              <a:rPr lang="fr-FR" smtClean="0"/>
              <a:t>En outre, les survivantes seront probablement en mode de survie et toujours prêtes à se battre, fuir ou subir (les trois réactions dans les situations qui mettent leur vie en danger). </a:t>
            </a:r>
          </a:p>
          <a:p>
            <a:r>
              <a:rPr lang="fr-FR" smtClean="0"/>
              <a:t>Vivre avec la violence a des répercussions émotionnelles importantes sur la survivante et peut entraîner un sentiment de tristesse et d'isolement qui peut être exacerbé par un sentiment de culpabilité et de dépréciation. </a:t>
            </a:r>
          </a:p>
        </p:txBody>
      </p:sp>
      <p:sp>
        <p:nvSpPr>
          <p:cNvPr id="4" name="Slide Number Placeholder 3"/>
          <p:cNvSpPr>
            <a:spLocks noGrp="1"/>
          </p:cNvSpPr>
          <p:nvPr>
            <p:ph type="sldNum" sz="quarter" idx="10"/>
          </p:nvPr>
        </p:nvSpPr>
        <p:spPr/>
        <p:txBody>
          <a:bodyPr/>
          <a:lstStyle/>
          <a:p>
            <a:fld id="{C568F6E5-5E12-4623-90BB-7EC2ED9BF81B}" type="slidenum">
              <a:rPr lang="en-US" smtClean="0"/>
              <a:pPr/>
              <a:t>11</a:t>
            </a:fld>
            <a:endParaRPr lang="fr-FR"/>
          </a:p>
        </p:txBody>
      </p:sp>
    </p:spTree>
    <p:extLst>
      <p:ext uri="{BB962C8B-B14F-4D97-AF65-F5344CB8AC3E}">
        <p14:creationId xmlns:p14="http://schemas.microsoft.com/office/powerpoint/2010/main" val="25275769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mtClean="0"/>
              <a:t>En tenant compte de ce dont nous avons discuté, vous pouvez vous demander « pourquoi une femme voudrait rester dans une relation violente » ?  Parlons-en.  </a:t>
            </a:r>
            <a:r>
              <a:rPr lang="fr-FR" b="1" baseline="0" dirty="0"/>
              <a:t>**Réfléchissez avec les participants aux raisons pour lesquelles une femme voudrait rester dans une relation violente.  Notez les réponses sur le paperboard.  Examinez ensuite le contenu de la diapositive.</a:t>
            </a:r>
          </a:p>
          <a:p>
            <a:endParaRPr lang="fr-FR" baseline="0" dirty="0"/>
          </a:p>
          <a:p>
            <a:r>
              <a:rPr lang="fr-FR" smtClean="0"/>
              <a:t>Les raisons les plus courantes sont l'amour et l'espoir que le conjoint va changer, la crainte de représailles, l'absence d'un autre moyen de gagner leur vie, le manque d'endroit sûr où aller, l'inquiétude pour leurs enfants, le manque de soutien de la famille et/ou des amis, la stigmatisation, la crainte de perdre la garde des enfants, et la pression exercée par leur famille, leurs amis et leur communauté pour qu'elles restent. </a:t>
            </a:r>
          </a:p>
          <a:p>
            <a:endParaRPr lang="fr-FR" baseline="0" dirty="0"/>
          </a:p>
          <a:p>
            <a:r>
              <a:rPr lang="fr-FR" smtClean="0"/>
              <a:t>Les survivantes évaluent constamment les risques de rester ou de partir. Elles restent souvent après avoir calculé le risque en prenant en compte tous les facteurs sur la diapositive. </a:t>
            </a:r>
            <a:r>
              <a:rPr lang="fr-FR" sz="1200" kern="1200" baseline="0" dirty="0">
                <a:solidFill>
                  <a:schemeClr val="tx1"/>
                </a:solidFill>
                <a:latin typeface="+mn-lt"/>
              </a:rPr>
              <a:t>Les normes culturelles et sociales traditionnelles et le manque de ressources rendent peu probable l'existence d'un foyer sûr ou une d'autre option permanente qui permettrait aux femmes d'être relogées en toute sécurité. En outre, de nombreuses femmes n'envisagent peut-être même pas de partir, car elles ont été amenées à croire que les actes de violence qu'elles subissent sont normaux et font partie de la vie d'une femme.  Même si elles veulent partir, elles se retrouvent confrontées à de nombreux obstacles. </a:t>
            </a:r>
          </a:p>
          <a:p>
            <a:pPr>
              <a:buFont typeface="Arial" pitchFamily="34" charset="0"/>
              <a:buChar char="•"/>
            </a:pPr>
            <a:r>
              <a:rPr lang="fr-FR" sz="1200" kern="1200" baseline="0" dirty="0">
                <a:solidFill>
                  <a:schemeClr val="tx1"/>
                </a:solidFill>
                <a:latin typeface="+mn-lt"/>
              </a:rPr>
              <a:t> Échapper à un agresseur pourrait s'avérer extrêmement dangereux pour la survivante et les autres personnes gravitant autour d'elle. Les agresseurs harcèlent souvent les survivantes, les suivent et menacent quiconque pourrait leur apporter un soutien.  Les femmes courent un risque très élevé d'être tuées par leur agresseur lorsqu'elles tentent de partir ou après leur départ.  </a:t>
            </a:r>
          </a:p>
          <a:p>
            <a:pPr>
              <a:buFont typeface="Arial" pitchFamily="34" charset="0"/>
              <a:buChar char="•"/>
            </a:pPr>
            <a:r>
              <a:rPr lang="fr-FR" sz="1200" kern="1200" baseline="0" dirty="0">
                <a:solidFill>
                  <a:schemeClr val="tx1"/>
                </a:solidFill>
                <a:latin typeface="+mn-lt"/>
              </a:rPr>
              <a:t> Il est également important de bien comprendre que les femmes tentent de partir 7 fois avant de finalement y arriver (il s'agit d'une statistique américaine, mais il est important de la donner ; le chiffre peut être supérieur dans d'autres régions).</a:t>
            </a:r>
          </a:p>
          <a:p>
            <a:endParaRPr lang="fr-FR" sz="1200" kern="1200" baseline="0" dirty="0">
              <a:solidFill>
                <a:schemeClr val="tx1"/>
              </a:solidFill>
              <a:latin typeface="+mn-lt"/>
              <a:ea typeface="+mn-ea"/>
              <a:cs typeface="+mn-cs"/>
            </a:endParaRPr>
          </a:p>
          <a:p>
            <a:r>
              <a:rPr lang="fr-FR" sz="1200" kern="1200" baseline="0" dirty="0">
                <a:solidFill>
                  <a:schemeClr val="tx1"/>
                </a:solidFill>
                <a:latin typeface="+mn-lt"/>
              </a:rPr>
              <a:t>Ainsi vous ne devez jamais supposer ou dire qu'un départ sera mieux pour la survivante. Ne lui conseillez pas de partir.</a:t>
            </a:r>
            <a:endParaRPr lang="fr-FR" baseline="0" dirty="0"/>
          </a:p>
          <a:p>
            <a:endParaRPr lang="fr-FR" baseline="0" dirty="0"/>
          </a:p>
          <a:p>
            <a:r>
              <a:rPr lang="fr-FR" b="1" baseline="0" dirty="0"/>
              <a:t>**Si vous avez le temps, vous pouvez également passer en revue ces informations lors d'une activité illustrant le même message. L'activité prend entre 20 et 30 minutes.  Veuillez lire les instructions ci-dessous :</a:t>
            </a:r>
          </a:p>
          <a:p>
            <a:endParaRPr lang="fr-FR" b="1" baseline="0" dirty="0"/>
          </a:p>
          <a:p>
            <a:pPr>
              <a:buFont typeface="Arial" pitchFamily="34" charset="0"/>
              <a:buChar char="•"/>
            </a:pPr>
            <a:r>
              <a:rPr lang="fr-FR" b="1" baseline="0" dirty="0"/>
              <a:t>Prenez deux affiches de paperboard avec le symbole/la silhouette d'une femme au milieu.    </a:t>
            </a:r>
          </a:p>
          <a:p>
            <a:pPr>
              <a:buFont typeface="Arial" pitchFamily="34" charset="0"/>
              <a:buChar char="•"/>
            </a:pPr>
            <a:r>
              <a:rPr lang="fr-FR" b="1" baseline="0" dirty="0"/>
              <a:t> Sur la première, écrivez « Rester ».  Sur la seconde, écrivez « Partir ». Accrochez-les côte à côte sur un mur.  Vous pouvez même donner un « nom » à la femme. </a:t>
            </a:r>
          </a:p>
          <a:p>
            <a:pPr>
              <a:buFont typeface="Arial" pitchFamily="34" charset="0"/>
              <a:buChar char="•"/>
            </a:pPr>
            <a:r>
              <a:rPr lang="fr-FR" b="1" baseline="0" dirty="0"/>
              <a:t> Distribuez deux blocs de Post-it ou des petits morceaux de papier de deux couleurs différentes aux participants, et demandez-leur de noter sur ceux de la première couleur les raisons pour lesquelles une femme voudrait quitter une relation violente.  </a:t>
            </a:r>
          </a:p>
          <a:p>
            <a:pPr>
              <a:buFont typeface="Arial" pitchFamily="34" charset="0"/>
              <a:buChar char="•"/>
            </a:pPr>
            <a:r>
              <a:rPr lang="fr-FR" b="1" baseline="0" dirty="0"/>
              <a:t> Sur ceux de l'autre couleur, demandez-leur d'écrire les raisons pour lesquelles une femme voudrait rester.  </a:t>
            </a:r>
          </a:p>
          <a:p>
            <a:pPr>
              <a:buFont typeface="Arial" pitchFamily="34" charset="0"/>
              <a:buChar char="•"/>
            </a:pPr>
            <a:r>
              <a:rPr lang="fr-FR" b="1" baseline="0" dirty="0"/>
              <a:t> Demandez-leur de noter une raison par papier.  </a:t>
            </a:r>
          </a:p>
          <a:p>
            <a:pPr>
              <a:buFont typeface="Arial" pitchFamily="34" charset="0"/>
              <a:buChar char="•"/>
            </a:pPr>
            <a:r>
              <a:rPr lang="fr-FR" b="1" baseline="0" dirty="0"/>
              <a:t> Récupérez les papiers auprès des participants au fur et à mesure et placez ceux qui concernent les raisons pour lesquelles les femmes voudraient rester sur l'affiche « Rester ».   Placez également ceux qui concernent les raisons pour lesquelles les femmes voudraient partir sur l'affiche « Partir ».  Vous pouvez également demander aux participants de venir poser elles-mêmes leurs papiers sur les affiches.  </a:t>
            </a:r>
          </a:p>
          <a:p>
            <a:pPr>
              <a:buFont typeface="Arial" pitchFamily="34" charset="0"/>
              <a:buChar char="•"/>
            </a:pPr>
            <a:r>
              <a:rPr lang="fr-FR" b="1" baseline="0" dirty="0"/>
              <a:t> Une fois que vous avez disposé tous les papiers sur l'affiche appropriée, examinez leur contenu ou demandez aux participants de venir les regarder.  </a:t>
            </a:r>
          </a:p>
          <a:p>
            <a:pPr>
              <a:buFont typeface="Arial" pitchFamily="34" charset="0"/>
              <a:buChar char="•"/>
            </a:pPr>
            <a:r>
              <a:rPr lang="fr-FR" b="1" baseline="0" dirty="0"/>
              <a:t>  Demandez-leur ensuite de réfléchir au résultat.  Que remarquent-elles ?  </a:t>
            </a:r>
          </a:p>
          <a:p>
            <a:pPr>
              <a:buFont typeface="Arial" pitchFamily="34" charset="0"/>
              <a:buChar char="•"/>
            </a:pPr>
            <a:r>
              <a:rPr lang="fr-FR" b="1" baseline="0" dirty="0"/>
              <a:t> L'idée est qu'il y aura probablement autant si ce n'est plus de raisons de rester que de partir et cela leur fera comprendre qu'il ne s'agit pas d'un choix facile pour une femme de quitter une relation violente.</a:t>
            </a:r>
          </a:p>
          <a:p>
            <a:pPr>
              <a:buFont typeface="Arial" pitchFamily="34" charset="0"/>
              <a:buChar char="•"/>
            </a:pPr>
            <a:r>
              <a:rPr lang="fr-FR" b="1" baseline="0" dirty="0"/>
              <a:t>Assurez-vous également d'indiquer qu'en tant qu'intervenants, nous ne devons jamais supposer qu'un départ est la meilleure option pour une survivante ou lui conseiller de partir.  Veillez à bien faire passer ce message s'il ne vient pas du groupe.**</a:t>
            </a:r>
            <a:endParaRPr lang="fr-FR" b="1" dirty="0"/>
          </a:p>
        </p:txBody>
      </p:sp>
      <p:sp>
        <p:nvSpPr>
          <p:cNvPr id="4" name="Slide Number Placeholder 3"/>
          <p:cNvSpPr>
            <a:spLocks noGrp="1"/>
          </p:cNvSpPr>
          <p:nvPr>
            <p:ph type="sldNum" sz="quarter" idx="10"/>
          </p:nvPr>
        </p:nvSpPr>
        <p:spPr/>
        <p:txBody>
          <a:bodyPr/>
          <a:lstStyle/>
          <a:p>
            <a:fld id="{C568F6E5-5E12-4623-90BB-7EC2ED9BF81B}" type="slidenum">
              <a:rPr lang="en-US" smtClean="0"/>
              <a:pPr/>
              <a:t>12</a:t>
            </a:fld>
            <a:endParaRPr lang="fr-FR"/>
          </a:p>
        </p:txBody>
      </p:sp>
    </p:spTree>
    <p:extLst>
      <p:ext uri="{BB962C8B-B14F-4D97-AF65-F5344CB8AC3E}">
        <p14:creationId xmlns:p14="http://schemas.microsoft.com/office/powerpoint/2010/main" val="24618276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charset="0"/>
              <a:buNone/>
            </a:pPr>
            <a:r>
              <a:rPr lang="fr-FR" smtClean="0"/>
              <a:t>Rappelez-vous que les violences conjugales n'est pas distincte ou différente des autres cas de VBG. Dans la pratique, les violences conjugales sont extrêmement courantes et recouvrent toutes les autres formes de violence. Par exemple, une survivante qui a été violée par son mari a besoin des mêmes orientations et des mêmes services qu'une survivante qui a été violée par un étranger. Elle peut toutefois avoir besoin de services et d'un soutien supplémentaires, notamment des services fortement axés sur la sécurité puisque la victime vit probablement avec l'agresseur et donc reste en danger, ainsi que d'autres services tels que des foyers, s'il en existe. </a:t>
            </a:r>
          </a:p>
          <a:p>
            <a:endParaRPr lang="fr-FR" dirty="0"/>
          </a:p>
          <a:p>
            <a:r>
              <a:rPr lang="fr-FR" smtClean="0"/>
              <a:t>Si des foyers existent dans votre contexte, assurez-vous que vous discutez des avantages et des inconvénients avec votre superviseur/équipe avant d'orienter la survivante vers ces services. Lorsqu'ils ne sont pas bien conçus et mis en place, les foyers peuvent faire courir des risques supplémentaires aux survivantes. Par exemple, si la communauté sait que le foyer est destiné aux survivantes de violences conjugales, les maris/agresseurs sauront où trouver leur femme, et si des mesures de sécurité appropriées ne sont pas mises en place, cela leur fera courir des risques. </a:t>
            </a:r>
          </a:p>
          <a:p>
            <a:endParaRPr lang="fr-FR" baseline="0" dirty="0"/>
          </a:p>
          <a:p>
            <a:r>
              <a:rPr lang="fr-FR" smtClean="0"/>
              <a:t>La médiation est également souvent mise en avant comme service dans les cas de violences conjugales. Nous en discuterons plus en détail dans le module 15B. </a:t>
            </a:r>
            <a:endParaRPr lang="fr-FR" dirty="0"/>
          </a:p>
        </p:txBody>
      </p:sp>
      <p:sp>
        <p:nvSpPr>
          <p:cNvPr id="4" name="Slide Number Placeholder 3"/>
          <p:cNvSpPr>
            <a:spLocks noGrp="1"/>
          </p:cNvSpPr>
          <p:nvPr>
            <p:ph type="sldNum" sz="quarter" idx="10"/>
          </p:nvPr>
        </p:nvSpPr>
        <p:spPr/>
        <p:txBody>
          <a:bodyPr/>
          <a:lstStyle/>
          <a:p>
            <a:fld id="{C568F6E5-5E12-4623-90BB-7EC2ED9BF81B}" type="slidenum">
              <a:rPr lang="en-US" smtClean="0"/>
              <a:pPr/>
              <a:t>13</a:t>
            </a:fld>
            <a:endParaRPr lang="fr-FR"/>
          </a:p>
        </p:txBody>
      </p:sp>
    </p:spTree>
    <p:extLst>
      <p:ext uri="{BB962C8B-B14F-4D97-AF65-F5344CB8AC3E}">
        <p14:creationId xmlns:p14="http://schemas.microsoft.com/office/powerpoint/2010/main" val="12189794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fr-FR" sz="1200" dirty="0"/>
              <a:t>Par petits groupes de 5 personnes maximum,</a:t>
            </a:r>
            <a:r>
              <a:rPr lang="fr-FR" smtClean="0"/>
              <a:t> </a:t>
            </a:r>
            <a:r>
              <a:rPr lang="fr-FR" sz="1200" dirty="0"/>
              <a:t>discutez </a:t>
            </a:r>
            <a:r>
              <a:rPr lang="fr-FR" sz="1200" b="0" dirty="0"/>
              <a:t>du plan visant à assurer la sécurité que vous êtes en train d'élaborer avec les survivantes de violences conjugales dans le cadre de votre programme</a:t>
            </a:r>
            <a:r>
              <a:rPr lang="fr-FR" smtClean="0"/>
              <a:t> </a:t>
            </a:r>
            <a:r>
              <a:rPr lang="fr-FR" sz="1200" dirty="0"/>
              <a:t>et de votre expérience en matière d'élaboration de plans visant à assurer la sécurité. Voici quelques exemples de questions auxquelles vous pouvez répondre : Quelles sont quelques-unes des bonnes pratiques ? Qu'est-ce qui peut être amélioré ? Après 10 minutes de discussion, nous reviendrons partager notre expérience avec l'ensemble du groupe. </a:t>
            </a:r>
          </a:p>
          <a:p>
            <a:endParaRPr lang="fr-FR" dirty="0"/>
          </a:p>
        </p:txBody>
      </p:sp>
      <p:sp>
        <p:nvSpPr>
          <p:cNvPr id="4" name="Slide Number Placeholder 3"/>
          <p:cNvSpPr>
            <a:spLocks noGrp="1"/>
          </p:cNvSpPr>
          <p:nvPr>
            <p:ph type="sldNum" sz="quarter" idx="10"/>
          </p:nvPr>
        </p:nvSpPr>
        <p:spPr/>
        <p:txBody>
          <a:bodyPr/>
          <a:lstStyle/>
          <a:p>
            <a:fld id="{C568F6E5-5E12-4623-90BB-7EC2ED9BF81B}" type="slidenum">
              <a:rPr lang="en-US" smtClean="0"/>
              <a:pPr/>
              <a:t>14</a:t>
            </a:fld>
            <a:endParaRPr lang="fr-FR"/>
          </a:p>
        </p:txBody>
      </p:sp>
    </p:spTree>
    <p:extLst>
      <p:ext uri="{BB962C8B-B14F-4D97-AF65-F5344CB8AC3E}">
        <p14:creationId xmlns:p14="http://schemas.microsoft.com/office/powerpoint/2010/main" val="18641438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b="1" kern="1200" baseline="0" dirty="0">
                <a:solidFill>
                  <a:schemeClr val="tx1"/>
                </a:solidFill>
                <a:latin typeface="+mn-lt"/>
              </a:rPr>
              <a:t>**</a:t>
            </a:r>
            <a:r>
              <a:rPr lang="fr-FR" b="1" baseline="0" dirty="0"/>
              <a:t>L'élaboration d'un plan visant à assurer la sécurité est souvent un concept difficile à expliquer aux participants, en particulier dans les cas de violences répétées telles que les violences conjugales. Dans ce cas, le plan visant à assurer la sécurité vise en réalité à adopter une démarche de limitation et de réduction des risques par rapport à la situation, et à préparer la survivante au cas où elle aurait besoin ou choisirait de partir (que ce soit à titre temporaire ou permanent).   Il peut être difficile pour les participants de comprendre, mais également d'accepter, que l'élaboration d'un plan visant à assurer la sécurité dans ce cas n'est pas forcément liée à la façon « d'éviter que les actes violents se reproduisent » ou de « protéger la survivante contre d'autres actes violents ».</a:t>
            </a:r>
            <a:endParaRPr lang="fr-FR" sz="1200" kern="1200" baseline="0" dirty="0">
              <a:solidFill>
                <a:schemeClr val="tx1"/>
              </a:solidFill>
              <a:latin typeface="+mn-lt"/>
              <a:ea typeface="+mn-ea"/>
              <a:cs typeface="+mn-cs"/>
            </a:endParaRPr>
          </a:p>
          <a:p>
            <a:endParaRPr lang="fr-FR" sz="1200" kern="1200" baseline="0" dirty="0">
              <a:solidFill>
                <a:schemeClr val="tx1"/>
              </a:solidFill>
              <a:latin typeface="+mn-lt"/>
              <a:ea typeface="+mn-ea"/>
              <a:cs typeface="+mn-cs"/>
            </a:endParaRPr>
          </a:p>
          <a:p>
            <a:r>
              <a:rPr lang="fr-FR" sz="1200" kern="1200" baseline="0" dirty="0">
                <a:solidFill>
                  <a:schemeClr val="tx1"/>
                </a:solidFill>
                <a:latin typeface="+mn-lt"/>
              </a:rPr>
              <a:t>En tant qu'intervenant, lorsque vous travaillez sur la sécurité avec les survivantes de violences conjugales, vous devez avant tout vous concentrer sur les moyens qu'elles ont de réduire le risque de violences physiques et les aider à réfléchir à ce qu'elles feraient si elles devaient partir de manière temporaire ou permanente. </a:t>
            </a:r>
            <a:r>
              <a:rPr lang="fr-FR" smtClean="0"/>
              <a:t>Dans le cadre de l'évaluation de la sécurité, vous travaillerez avec la survivante pour évaluer son sentiment de sécurité, identifier les circonstances dans lesquelles elle est le plus en danger et les autres risques posés par l'agresseur.   </a:t>
            </a:r>
            <a:endParaRPr lang="fr-FR" dirty="0"/>
          </a:p>
          <a:p>
            <a:endParaRPr lang="fr-FR" dirty="0"/>
          </a:p>
          <a:p>
            <a:r>
              <a:rPr lang="fr-FR" smtClean="0"/>
              <a:t>Nous avons déjà parlé du plan visant à assurer la sécurité lors des précédents modules de formation (par exemple, lorsque nous avons discuté du plan d'action personnalisé). Rappelez-vous que ce dont nous sommes en train de discuter n'est pas différent du type de plan dont nous avons déjà parlé. Nous allons au contraire examiner maintenant plus en détail les évaluations de la sécurité et le plan visant à assurer la sécurité, car ils sont particulièrement importants lorsque nous parlons de violences conjugales, puisque la survivante vit souvent avec l'agresseur et peut être constamment en danger.</a:t>
            </a:r>
            <a:endParaRPr lang="fr-FR" dirty="0"/>
          </a:p>
        </p:txBody>
      </p:sp>
      <p:sp>
        <p:nvSpPr>
          <p:cNvPr id="4" name="Slide Number Placeholder 3"/>
          <p:cNvSpPr>
            <a:spLocks noGrp="1"/>
          </p:cNvSpPr>
          <p:nvPr>
            <p:ph type="sldNum" sz="quarter" idx="10"/>
          </p:nvPr>
        </p:nvSpPr>
        <p:spPr/>
        <p:txBody>
          <a:bodyPr/>
          <a:lstStyle/>
          <a:p>
            <a:fld id="{C568F6E5-5E12-4623-90BB-7EC2ED9BF81B}" type="slidenum">
              <a:rPr lang="en-US" smtClean="0"/>
              <a:pPr/>
              <a:t>15</a:t>
            </a:fld>
            <a:endParaRPr lang="fr-FR"/>
          </a:p>
        </p:txBody>
      </p:sp>
    </p:spTree>
    <p:extLst>
      <p:ext uri="{BB962C8B-B14F-4D97-AF65-F5344CB8AC3E}">
        <p14:creationId xmlns:p14="http://schemas.microsoft.com/office/powerpoint/2010/main" val="3464322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mtClean="0"/>
              <a:t>L'évaluation du sentiment de sécurité de la survivante peut être réalisée en lui posant des questions ouvertes et fermées simples sur sa situation.  Si cela semble pertinent et approprié dans votre contexte, vous pouvez également utiliser une échelle en lui demandant de noter son sentiment de sécurité de 1 à 5, 1 signifiant « Pas du tout en sécurité » et 5 « Parfaitement en sécurité ». </a:t>
            </a:r>
            <a:endParaRPr lang="fr-FR" dirty="0"/>
          </a:p>
        </p:txBody>
      </p:sp>
      <p:sp>
        <p:nvSpPr>
          <p:cNvPr id="4" name="Slide Number Placeholder 3"/>
          <p:cNvSpPr>
            <a:spLocks noGrp="1"/>
          </p:cNvSpPr>
          <p:nvPr>
            <p:ph type="sldNum" sz="quarter" idx="10"/>
          </p:nvPr>
        </p:nvSpPr>
        <p:spPr/>
        <p:txBody>
          <a:bodyPr/>
          <a:lstStyle/>
          <a:p>
            <a:fld id="{C568F6E5-5E12-4623-90BB-7EC2ED9BF81B}" type="slidenum">
              <a:rPr lang="en-US" smtClean="0"/>
              <a:pPr/>
              <a:t>16</a:t>
            </a:fld>
            <a:endParaRPr lang="fr-FR"/>
          </a:p>
        </p:txBody>
      </p:sp>
    </p:spTree>
    <p:extLst>
      <p:ext uri="{BB962C8B-B14F-4D97-AF65-F5344CB8AC3E}">
        <p14:creationId xmlns:p14="http://schemas.microsoft.com/office/powerpoint/2010/main" val="1558986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kern="1200" baseline="0" dirty="0">
                <a:solidFill>
                  <a:schemeClr val="tx1"/>
                </a:solidFill>
                <a:latin typeface="+mn-lt"/>
              </a:rPr>
              <a:t>Chaque agresseur suit différents schémas de maltraitance. Dans le cadre de votre évaluation de la sécurité, vous devez identifier et comprendre ces schémas. Cela peut aider la survivante à mieux les prévoir, les éviter et réagir face à eux. Certaines femmes connaîtront déjà ces schémas, d'autres auront besoin d'aide pour réfléchir à la situation et les découvrir.</a:t>
            </a:r>
          </a:p>
          <a:p>
            <a:endParaRPr lang="fr-FR" sz="1200" kern="1200" baseline="0" dirty="0">
              <a:solidFill>
                <a:schemeClr val="tx1"/>
              </a:solidFill>
              <a:latin typeface="+mn-lt"/>
              <a:ea typeface="+mn-ea"/>
              <a:cs typeface="+mn-cs"/>
            </a:endParaRPr>
          </a:p>
          <a:p>
            <a:r>
              <a:rPr lang="fr-FR" sz="1200" kern="1200" baseline="0" dirty="0">
                <a:solidFill>
                  <a:schemeClr val="tx1"/>
                </a:solidFill>
                <a:latin typeface="+mn-lt"/>
              </a:rPr>
              <a:t>Vous pouvez utiliser des questions ouvertes (comme ci-dessous) pour encourager la survivante à réfléchir soigneusement aux anciens cas de violence.</a:t>
            </a:r>
            <a:endParaRPr lang="fr-FR" baseline="0" dirty="0"/>
          </a:p>
          <a:p>
            <a:endParaRPr lang="fr-FR" baseline="0" dirty="0"/>
          </a:p>
          <a:p>
            <a:r>
              <a:rPr lang="fr-FR" b="1" baseline="0" dirty="0"/>
              <a:t>(*Vous pouvez demander aux volontaires de lire à haute voix les questions*)</a:t>
            </a:r>
          </a:p>
          <a:p>
            <a:endParaRPr lang="fr-FR" b="1" baseline="0" dirty="0"/>
          </a:p>
          <a:p>
            <a:pPr>
              <a:buFont typeface="Arial" pitchFamily="34" charset="0"/>
              <a:buChar char="•"/>
            </a:pPr>
            <a:r>
              <a:rPr lang="fr-FR" sz="1200" kern="1200" baseline="0" dirty="0">
                <a:solidFill>
                  <a:schemeClr val="tx1"/>
                </a:solidFill>
                <a:latin typeface="+mn-lt"/>
              </a:rPr>
              <a:t>Pouvez-vous me dire quand vous vous êtes sentie le plus en danger en compagnie de votre mari/conjoint ? </a:t>
            </a:r>
          </a:p>
          <a:p>
            <a:pPr>
              <a:buFont typeface="Arial" pitchFamily="34" charset="0"/>
              <a:buChar char="•"/>
            </a:pPr>
            <a:r>
              <a:rPr lang="fr-FR" sz="1200" kern="1200" baseline="0" dirty="0">
                <a:solidFill>
                  <a:schemeClr val="tx1"/>
                </a:solidFill>
                <a:latin typeface="+mn-lt"/>
              </a:rPr>
              <a:t>Qu'avez-vous remarqué au sujet de votre mari/conjoint dans ces situations ? (Que fait-il ? Quel semble être son état d'esprit ?)</a:t>
            </a:r>
          </a:p>
          <a:p>
            <a:pPr>
              <a:buFont typeface="Arial" pitchFamily="34" charset="0"/>
              <a:buChar char="•"/>
            </a:pPr>
            <a:r>
              <a:rPr lang="fr-FR" sz="1200" kern="1200" baseline="0" dirty="0">
                <a:solidFill>
                  <a:schemeClr val="tx1"/>
                </a:solidFill>
                <a:latin typeface="+mn-lt"/>
              </a:rPr>
              <a:t> Que se passe-t-il autour de vous lorsque vous vous sentez en danger ? (Vous trouvez-vous dans un endroit particulier ? Est-ce à un certain moment de la journée ? Êtes-vous seule avec lui ? Si ce n'est pas le cas, qui est avec vous ?)</a:t>
            </a:r>
          </a:p>
          <a:p>
            <a:pPr>
              <a:buFont typeface="Arial" pitchFamily="34" charset="0"/>
              <a:buChar char="•"/>
            </a:pPr>
            <a:r>
              <a:rPr lang="fr-FR" sz="1200" kern="1200" baseline="0" dirty="0">
                <a:solidFill>
                  <a:schemeClr val="tx1"/>
                </a:solidFill>
                <a:latin typeface="+mn-lt"/>
              </a:rPr>
              <a:t> Avez-vous remarqué un signe précurseur particulier de la violence ?</a:t>
            </a:r>
            <a:endParaRPr lang="fr-FR" b="1" baseline="0" dirty="0"/>
          </a:p>
          <a:p>
            <a:endParaRPr lang="fr-FR" b="1" baseline="0" dirty="0"/>
          </a:p>
          <a:p>
            <a:r>
              <a:rPr lang="fr-FR" b="0" dirty="0"/>
              <a:t>Lorsque vous posez ces questions, il est très important que vous fassiez bien comprendre à la survivante que vous ne suggérez pas qu'elle peut faire quelque chose pour contrôler ou changer les actes de violence qui se produisent, mais que nous nous concentrons plutôt sur la limitation et la réduction des risques.  </a:t>
            </a:r>
          </a:p>
        </p:txBody>
      </p:sp>
      <p:sp>
        <p:nvSpPr>
          <p:cNvPr id="4" name="Slide Number Placeholder 3"/>
          <p:cNvSpPr>
            <a:spLocks noGrp="1"/>
          </p:cNvSpPr>
          <p:nvPr>
            <p:ph type="sldNum" sz="quarter" idx="10"/>
          </p:nvPr>
        </p:nvSpPr>
        <p:spPr/>
        <p:txBody>
          <a:bodyPr/>
          <a:lstStyle/>
          <a:p>
            <a:fld id="{C568F6E5-5E12-4623-90BB-7EC2ED9BF81B}" type="slidenum">
              <a:rPr lang="en-US" smtClean="0"/>
              <a:pPr/>
              <a:t>17</a:t>
            </a:fld>
            <a:endParaRPr lang="fr-FR"/>
          </a:p>
        </p:txBody>
      </p:sp>
    </p:spTree>
    <p:extLst>
      <p:ext uri="{BB962C8B-B14F-4D97-AF65-F5344CB8AC3E}">
        <p14:creationId xmlns:p14="http://schemas.microsoft.com/office/powerpoint/2010/main" val="15097642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itchFamily="34" charset="0"/>
              <a:buChar char="•"/>
            </a:pPr>
            <a:r>
              <a:rPr lang="fr-FR" sz="1200" kern="1200" baseline="0" dirty="0">
                <a:solidFill>
                  <a:schemeClr val="tx1"/>
                </a:solidFill>
                <a:latin typeface="+mn-lt"/>
              </a:rPr>
              <a:t>Comprendre le profil et le comportement violent passé de l'agresseur peut vous aider et aider la survivante à évaluer les risques actuels. Cela est particulièrement important en raison du risque accru que la survivante court une fois qu'elle a demandé de l'aide. </a:t>
            </a:r>
          </a:p>
          <a:p>
            <a:pPr>
              <a:buFont typeface="Arial" pitchFamily="34" charset="0"/>
              <a:buChar char="•"/>
            </a:pPr>
            <a:r>
              <a:rPr lang="fr-FR" sz="1200" kern="1200" baseline="0" dirty="0">
                <a:solidFill>
                  <a:schemeClr val="tx1"/>
                </a:solidFill>
                <a:latin typeface="+mn-lt"/>
              </a:rPr>
              <a:t> L'outil d'évaluation des risques peut être utile pour évaluer le niveau de danger présent. Il s'agit d'une liste de questions sur l'exposition de la survivante à la violence physique et aux risques de violence. Les points auxquels la survivante répond « oui » pourraient entraîner un risque accru de violence physique grave. Chaque fois que la survivante répond « oui », le niveau de danger potentiel augmente. Vous devez prendre en compte ces facteurs lorsque vous élaborez un plan visant à assurer la sécurité, car toutes les mesures que prend la survivante (notamment le fait de venir vous voir) sont extrêmement risquées. </a:t>
            </a:r>
          </a:p>
          <a:p>
            <a:pPr>
              <a:buFont typeface="Arial" pitchFamily="34" charset="0"/>
              <a:buNone/>
            </a:pPr>
            <a:endParaRPr lang="fr-FR" dirty="0">
              <a:solidFill>
                <a:schemeClr val="tx1"/>
              </a:solidFill>
            </a:endParaRPr>
          </a:p>
          <a:p>
            <a:r>
              <a:rPr lang="fr-FR" smtClean="0"/>
              <a:t>Vous pouvez commencer la conversation en expliquant : </a:t>
            </a:r>
            <a:r>
              <a:rPr lang="fr-FR" sz="1200" i="1" kern="1200" baseline="0" dirty="0">
                <a:solidFill>
                  <a:schemeClr val="tx1"/>
                </a:solidFill>
                <a:latin typeface="+mn-lt"/>
              </a:rPr>
              <a:t>J'aimerais vous poser quelques questions sur les violences que vous avez subies et le comportement de votre mari. Vous aurez peut-être du mal à répondre à certaines de ces questions. Faites simplement de votre mieux et dites-moi si vous avez besoin de faire une pause ou si vous ne voulez pas répondre à une question particulière. Dites-moi simplement « oui », « non » ou « je ne sais pas » lorsque je vous pose la question.</a:t>
            </a:r>
            <a:endParaRPr lang="fr-FR"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fr-FR"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fr-FR" sz="1200" b="1" dirty="0">
                <a:solidFill>
                  <a:schemeClr val="tx1"/>
                </a:solidFill>
              </a:rPr>
              <a:t>**Distribuez l'outil d'évaluation des risques des directives relatives à la gestion des cas de VBG (page 100) aux participants** Laissez-leur quelques minutes pour le parcourir et expliquez-leur que vous allez l'intégrer dans une activité ultérieurement. </a:t>
            </a:r>
          </a:p>
          <a:p>
            <a:endParaRPr lang="fr-FR" dirty="0"/>
          </a:p>
        </p:txBody>
      </p:sp>
      <p:sp>
        <p:nvSpPr>
          <p:cNvPr id="4" name="Slide Number Placeholder 3"/>
          <p:cNvSpPr>
            <a:spLocks noGrp="1"/>
          </p:cNvSpPr>
          <p:nvPr>
            <p:ph type="sldNum" sz="quarter" idx="10"/>
          </p:nvPr>
        </p:nvSpPr>
        <p:spPr/>
        <p:txBody>
          <a:bodyPr/>
          <a:lstStyle/>
          <a:p>
            <a:fld id="{C568F6E5-5E12-4623-90BB-7EC2ED9BF81B}" type="slidenum">
              <a:rPr lang="en-US" smtClean="0"/>
              <a:pPr/>
              <a:t>18</a:t>
            </a:fld>
            <a:endParaRPr lang="fr-FR"/>
          </a:p>
        </p:txBody>
      </p:sp>
    </p:spTree>
    <p:extLst>
      <p:ext uri="{BB962C8B-B14F-4D97-AF65-F5344CB8AC3E}">
        <p14:creationId xmlns:p14="http://schemas.microsoft.com/office/powerpoint/2010/main" val="10252977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mtClean="0"/>
              <a:t>Veuillez former des petits groupes. Il peut s'agir des mêmes groupes que lors de l'activité précédente, ou d'autres groupes. Pour cette activité, nous nous reporterons au </a:t>
            </a:r>
            <a:r>
              <a:rPr lang="fr-FR" b="0" baseline="0" dirty="0"/>
              <a:t>document 15A.1 et vous utiliserez l'évaluation des risques en cas de violences conjugales que je vous ai distribuée plus tôt</a:t>
            </a:r>
            <a:r>
              <a:rPr lang="fr-FR" smtClean="0"/>
              <a:t>. Lisez individuellement l'étude de cas puis, en groupes, évaluez la sécurité de la survivante. Ce faisant, notez toutes les questions qui n'ont pas reçu de réponse dans l'étude de cas et les lacunes dans l'évaluation de la sécurité. Après avoir discuté du cas en petits groupes, nous reviendrons faire part de nos réflexions sur les lacunes et les questions sans réponses à l'ensemble du groupe. </a:t>
            </a:r>
          </a:p>
          <a:p>
            <a:endParaRPr lang="fr-FR" baseline="0" dirty="0"/>
          </a:p>
          <a:p>
            <a:r>
              <a:rPr lang="fr-FR" b="1" baseline="0" dirty="0"/>
              <a:t>**Distribuez le document 15A.1**</a:t>
            </a:r>
            <a:endParaRPr lang="fr-FR" b="1" dirty="0"/>
          </a:p>
        </p:txBody>
      </p:sp>
      <p:sp>
        <p:nvSpPr>
          <p:cNvPr id="4" name="Slide Number Placeholder 3"/>
          <p:cNvSpPr>
            <a:spLocks noGrp="1"/>
          </p:cNvSpPr>
          <p:nvPr>
            <p:ph type="sldNum" sz="quarter" idx="10"/>
          </p:nvPr>
        </p:nvSpPr>
        <p:spPr/>
        <p:txBody>
          <a:bodyPr/>
          <a:lstStyle/>
          <a:p>
            <a:fld id="{C568F6E5-5E12-4623-90BB-7EC2ED9BF81B}" type="slidenum">
              <a:rPr lang="en-US" smtClean="0"/>
              <a:pPr/>
              <a:t>19</a:t>
            </a:fld>
            <a:endParaRPr lang="fr-FR"/>
          </a:p>
        </p:txBody>
      </p:sp>
    </p:spTree>
    <p:extLst>
      <p:ext uri="{BB962C8B-B14F-4D97-AF65-F5344CB8AC3E}">
        <p14:creationId xmlns:p14="http://schemas.microsoft.com/office/powerpoint/2010/main" val="17434220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p:spPr>
      </p:sp>
      <p:sp>
        <p:nvSpPr>
          <p:cNvPr id="34819" name="Notes Placeholder 2"/>
          <p:cNvSpPr>
            <a:spLocks noGrp="1"/>
          </p:cNvSpPr>
          <p:nvPr>
            <p:ph type="body" idx="1"/>
          </p:nvPr>
        </p:nvSpPr>
        <p:spPr bwMode="auto">
          <a:noFill/>
        </p:spPr>
        <p:txBody>
          <a:bodyPr wrap="square" numCol="1" anchor="t" anchorCtr="0" compatLnSpc="1">
            <a:prstTxWarp prst="textNoShape">
              <a:avLst/>
            </a:prstTxWarp>
          </a:bodyPr>
          <a:lstStyle/>
          <a:p>
            <a:r>
              <a:rPr lang="fr-FR" sz="1200" b="1" kern="1200" dirty="0">
                <a:solidFill>
                  <a:schemeClr val="tx1"/>
                </a:solidFill>
                <a:effectLst/>
                <a:latin typeface="+mn-lt"/>
              </a:rPr>
              <a:t>Vue d'ensemble – Module 15A : Réponses de la gestion des cas aux violences conjugales pour les femmes et les filles</a:t>
            </a:r>
            <a:endParaRPr lang="fr-FR" sz="1200" b="1" kern="1200" baseline="0" dirty="0">
              <a:solidFill>
                <a:schemeClr val="tx1"/>
              </a:solidFill>
              <a:effectLst/>
              <a:latin typeface="+mn-lt"/>
              <a:ea typeface="+mn-ea"/>
              <a:cs typeface="+mn-cs"/>
            </a:endParaRPr>
          </a:p>
          <a:p>
            <a:r>
              <a:rPr lang="fr-FR" sz="1200" kern="1200" dirty="0">
                <a:solidFill>
                  <a:schemeClr val="tx1"/>
                </a:solidFill>
                <a:effectLst/>
                <a:latin typeface="+mn-lt"/>
              </a:rPr>
              <a:t> </a:t>
            </a:r>
          </a:p>
          <a:p>
            <a:r>
              <a:rPr lang="fr-FR" sz="1200" b="1" kern="1200" dirty="0">
                <a:solidFill>
                  <a:schemeClr val="tx1"/>
                </a:solidFill>
                <a:effectLst/>
                <a:latin typeface="+mn-lt"/>
              </a:rPr>
              <a:t>Objectifs de la formation</a:t>
            </a:r>
          </a:p>
          <a:p>
            <a:endParaRPr lang="fr-FR" sz="1200" kern="1200" dirty="0">
              <a:solidFill>
                <a:schemeClr val="tx1"/>
              </a:solidFill>
              <a:effectLst/>
              <a:latin typeface="+mn-lt"/>
              <a:ea typeface="+mn-ea"/>
              <a:cs typeface="+mn-cs"/>
            </a:endParaRPr>
          </a:p>
          <a:p>
            <a:pPr marL="171450" lvl="0" indent="-171450">
              <a:buFont typeface="Arial" charset="0"/>
              <a:buChar char="•"/>
            </a:pPr>
            <a:r>
              <a:rPr lang="fr-FR" sz="1200" kern="1200" dirty="0">
                <a:solidFill>
                  <a:schemeClr val="tx1"/>
                </a:solidFill>
                <a:effectLst/>
                <a:latin typeface="+mn-lt"/>
              </a:rPr>
              <a:t>Comprendre les dynamiques, les causes et les conséquences des violences conjugales</a:t>
            </a:r>
          </a:p>
          <a:p>
            <a:pPr marL="171450" lvl="0" indent="-171450">
              <a:buFont typeface="Arial" charset="0"/>
              <a:buChar char="•"/>
            </a:pPr>
            <a:r>
              <a:rPr lang="fr-FR" sz="1200" kern="1200" dirty="0">
                <a:solidFill>
                  <a:schemeClr val="tx1"/>
                </a:solidFill>
                <a:effectLst/>
                <a:latin typeface="+mn-lt"/>
              </a:rPr>
              <a:t>Évaluer précisément et soigneusement la sécurité avec une survivante de VBG</a:t>
            </a:r>
          </a:p>
          <a:p>
            <a:pPr marL="171450" lvl="0" indent="-171450">
              <a:buFont typeface="Arial" charset="0"/>
              <a:buChar char="•"/>
            </a:pPr>
            <a:r>
              <a:rPr lang="fr-FR" sz="1200" kern="1200" dirty="0">
                <a:solidFill>
                  <a:schemeClr val="tx1"/>
                </a:solidFill>
                <a:effectLst/>
                <a:latin typeface="+mn-lt"/>
              </a:rPr>
              <a:t>Élaborer des plans détaillés et faciles à suivre avec les survivantes de violences conjugales</a:t>
            </a:r>
          </a:p>
          <a:p>
            <a:endParaRPr lang="fr-FR" sz="1200" b="1" kern="1200" dirty="0">
              <a:solidFill>
                <a:schemeClr val="tx1"/>
              </a:solidFill>
              <a:effectLst/>
              <a:latin typeface="+mn-lt"/>
              <a:ea typeface="+mn-ea"/>
              <a:cs typeface="+mn-cs"/>
            </a:endParaRPr>
          </a:p>
          <a:p>
            <a:r>
              <a:rPr lang="fr-FR" sz="1200" b="1" kern="1200" dirty="0">
                <a:solidFill>
                  <a:schemeClr val="tx1"/>
                </a:solidFill>
                <a:effectLst/>
                <a:latin typeface="+mn-lt"/>
              </a:rPr>
              <a:t>Durée </a:t>
            </a:r>
            <a:r>
              <a:rPr lang="fr-FR" sz="1200" b="0" kern="1200" dirty="0">
                <a:solidFill>
                  <a:schemeClr val="tx1"/>
                </a:solidFill>
                <a:effectLst/>
                <a:latin typeface="+mn-lt"/>
              </a:rPr>
              <a:t>: 2</a:t>
            </a:r>
            <a:r>
              <a:rPr lang="fr-FR" sz="1200" kern="1200" dirty="0">
                <a:solidFill>
                  <a:schemeClr val="tx1"/>
                </a:solidFill>
                <a:effectLst/>
                <a:latin typeface="+mn-lt"/>
              </a:rPr>
              <a:t> heures </a:t>
            </a:r>
          </a:p>
          <a:p>
            <a:endParaRPr lang="fr-FR" sz="1200" b="1" kern="1200" dirty="0">
              <a:solidFill>
                <a:schemeClr val="tx1"/>
              </a:solidFill>
              <a:effectLst/>
              <a:latin typeface="+mn-lt"/>
              <a:ea typeface="+mn-ea"/>
              <a:cs typeface="+mn-cs"/>
            </a:endParaRPr>
          </a:p>
          <a:p>
            <a:r>
              <a:rPr lang="fr-FR" sz="1200" b="1" kern="1200" dirty="0">
                <a:solidFill>
                  <a:schemeClr val="tx1"/>
                </a:solidFill>
                <a:effectLst/>
                <a:latin typeface="+mn-lt"/>
              </a:rPr>
              <a:t>Matériel</a:t>
            </a:r>
            <a:endParaRPr lang="fr-FR" sz="1200" kern="1200" dirty="0">
              <a:solidFill>
                <a:schemeClr val="tx1"/>
              </a:solidFill>
              <a:effectLst/>
              <a:latin typeface="+mn-lt"/>
              <a:ea typeface="+mn-ea"/>
              <a:cs typeface="+mn-cs"/>
            </a:endParaRPr>
          </a:p>
          <a:p>
            <a:pPr marL="171450" lvl="0" indent="-171450">
              <a:buFont typeface="Arial" charset="0"/>
              <a:buChar char="•"/>
            </a:pPr>
            <a:r>
              <a:rPr lang="fr-FR" sz="1200" kern="1200" dirty="0">
                <a:solidFill>
                  <a:schemeClr val="tx1"/>
                </a:solidFill>
                <a:effectLst/>
                <a:latin typeface="+mn-lt"/>
              </a:rPr>
              <a:t>Document 15A.1 – Évaluation des risques (un par participant)</a:t>
            </a:r>
          </a:p>
          <a:p>
            <a:pPr marL="171450" lvl="0" indent="-171450">
              <a:buFont typeface="Arial" charset="0"/>
              <a:buChar char="•"/>
            </a:pPr>
            <a:r>
              <a:rPr lang="fr-FR" sz="1200" kern="1200" dirty="0">
                <a:solidFill>
                  <a:schemeClr val="tx1"/>
                </a:solidFill>
                <a:effectLst/>
                <a:latin typeface="+mn-lt"/>
              </a:rPr>
              <a:t>Document 15A.2 – Modèle de plan visant à assurer la sécurité (un par participant) </a:t>
            </a:r>
          </a:p>
          <a:p>
            <a:pPr marL="171450" lvl="0" indent="-171450">
              <a:buFont typeface="Arial" charset="0"/>
              <a:buChar char="•"/>
            </a:pPr>
            <a:r>
              <a:rPr lang="fr-FR" sz="1200" kern="1200" dirty="0">
                <a:solidFill>
                  <a:schemeClr val="tx1"/>
                </a:solidFill>
                <a:effectLst/>
                <a:latin typeface="+mn-lt"/>
              </a:rPr>
              <a:t>Document 15A.3 – Messages clés à partager avec les survivantes de violences conjugales</a:t>
            </a:r>
          </a:p>
          <a:p>
            <a:pPr marL="171450" lvl="0" indent="-171450">
              <a:buFont typeface="Arial" charset="0"/>
              <a:buChar char="•"/>
            </a:pPr>
            <a:r>
              <a:rPr lang="fr-FR" sz="1200" kern="1200" baseline="0" dirty="0">
                <a:solidFill>
                  <a:schemeClr val="tx1"/>
                </a:solidFill>
                <a:effectLst/>
                <a:latin typeface="+mn-lt"/>
              </a:rPr>
              <a:t>Document 15A.4 - Évaluation des risques de violences conjugales (page 100 des directives relatives à la gestion des cas de VBG)</a:t>
            </a:r>
          </a:p>
          <a:p>
            <a:pPr marL="171450" lvl="0" indent="-171450">
              <a:buFont typeface="Arial" charset="0"/>
              <a:buChar char="•"/>
            </a:pPr>
            <a:endParaRPr lang="fr-FR" sz="1200" kern="1200" dirty="0">
              <a:solidFill>
                <a:schemeClr val="tx1"/>
              </a:solidFill>
              <a:effectLst/>
              <a:latin typeface="+mn-lt"/>
              <a:ea typeface="+mn-ea"/>
              <a:cs typeface="+mn-cs"/>
            </a:endParaRPr>
          </a:p>
          <a:p>
            <a:pPr marL="0" indent="0">
              <a:buFont typeface="Arial" charset="0"/>
              <a:buNone/>
            </a:pPr>
            <a:r>
              <a:rPr lang="fr-FR" smtClean="0"/>
              <a:t> </a:t>
            </a:r>
            <a:r>
              <a:rPr lang="fr-FR" sz="1200" b="1" kern="1200" dirty="0">
                <a:solidFill>
                  <a:schemeClr val="tx1"/>
                </a:solidFill>
                <a:effectLst/>
                <a:latin typeface="+mn-lt"/>
              </a:rPr>
              <a:t>Préparation</a:t>
            </a:r>
            <a:endParaRPr lang="fr-FR" sz="1200" kern="1200" dirty="0">
              <a:solidFill>
                <a:schemeClr val="tx1"/>
              </a:solidFill>
              <a:effectLst/>
              <a:latin typeface="+mn-lt"/>
              <a:ea typeface="+mn-ea"/>
              <a:cs typeface="+mn-cs"/>
            </a:endParaRPr>
          </a:p>
          <a:p>
            <a:pPr marL="171450" lvl="0" indent="-171450">
              <a:buFont typeface="Arial" charset="0"/>
              <a:buChar char="•"/>
            </a:pPr>
            <a:r>
              <a:rPr lang="fr-FR" sz="1200" kern="1200" dirty="0">
                <a:solidFill>
                  <a:schemeClr val="tx1"/>
                </a:solidFill>
                <a:effectLst/>
                <a:latin typeface="+mn-lt"/>
              </a:rPr>
              <a:t>Préparez l'étude de cas pour le document 15A.2 </a:t>
            </a:r>
          </a:p>
          <a:p>
            <a:pPr marL="171450" lvl="0" indent="-171450">
              <a:buFont typeface="Arial" charset="0"/>
              <a:buChar char="•"/>
            </a:pPr>
            <a:r>
              <a:rPr lang="fr-FR" sz="1200" kern="1200" dirty="0">
                <a:solidFill>
                  <a:schemeClr val="tx1"/>
                </a:solidFill>
                <a:effectLst/>
                <a:latin typeface="+mn-lt"/>
              </a:rPr>
              <a:t>Imprimez les documents </a:t>
            </a:r>
          </a:p>
          <a:p>
            <a:pPr marL="171450" lvl="0" indent="-171450">
              <a:buFont typeface="Arial" charset="0"/>
              <a:buChar char="•"/>
            </a:pPr>
            <a:r>
              <a:rPr lang="fr-FR" sz="1200" kern="1200" dirty="0">
                <a:solidFill>
                  <a:schemeClr val="tx1"/>
                </a:solidFill>
                <a:effectLst/>
                <a:latin typeface="+mn-lt"/>
              </a:rPr>
              <a:t>Préparez la salle </a:t>
            </a:r>
          </a:p>
          <a:p>
            <a:pPr marL="171450" lvl="0" indent="-171450">
              <a:buFont typeface="Arial" charset="0"/>
              <a:buChar char="•"/>
            </a:pPr>
            <a:r>
              <a:rPr lang="fr-FR" sz="1200" kern="1200" dirty="0">
                <a:solidFill>
                  <a:schemeClr val="tx1"/>
                </a:solidFill>
                <a:effectLst/>
                <a:latin typeface="+mn-lt"/>
              </a:rPr>
              <a:t>Revoyez les diapositives et les notes de l'animateur</a:t>
            </a:r>
          </a:p>
          <a:p>
            <a:pPr marL="0" indent="0">
              <a:buFont typeface="Arial" charset="0"/>
              <a:buNone/>
            </a:pPr>
            <a:r>
              <a:rPr lang="fr-FR" sz="1200" kern="1200" dirty="0">
                <a:solidFill>
                  <a:schemeClr val="tx1"/>
                </a:solidFill>
                <a:effectLst/>
                <a:latin typeface="+mn-lt"/>
              </a:rPr>
              <a:t> </a:t>
            </a:r>
          </a:p>
          <a:p>
            <a:r>
              <a:rPr lang="fr-FR" sz="1200" b="1" kern="1200" dirty="0">
                <a:solidFill>
                  <a:schemeClr val="tx1"/>
                </a:solidFill>
                <a:effectLst/>
                <a:latin typeface="+mn-lt"/>
              </a:rPr>
              <a:t>Programme</a:t>
            </a:r>
            <a:endParaRPr lang="fr-FR" sz="1200" kern="1200" dirty="0">
              <a:solidFill>
                <a:schemeClr val="tx1"/>
              </a:solidFill>
              <a:effectLst/>
              <a:latin typeface="+mn-lt"/>
              <a:ea typeface="+mn-ea"/>
              <a:cs typeface="+mn-cs"/>
            </a:endParaRPr>
          </a:p>
          <a:p>
            <a:endParaRPr lang="fr-FR" sz="1200" b="0" kern="1200" dirty="0">
              <a:solidFill>
                <a:schemeClr val="tx1"/>
              </a:solidFill>
              <a:effectLst/>
              <a:latin typeface="+mn-lt"/>
              <a:ea typeface="+mn-ea"/>
              <a:cs typeface="+mn-cs"/>
            </a:endParaRPr>
          </a:p>
          <a:p>
            <a:r>
              <a:rPr lang="fr-FR" sz="1200" kern="1200" baseline="0" dirty="0">
                <a:solidFill>
                  <a:schemeClr val="tx1"/>
                </a:solidFill>
                <a:effectLst/>
                <a:latin typeface="+mn-lt"/>
              </a:rPr>
              <a:t>5</a:t>
            </a:r>
            <a:r>
              <a:rPr lang="fr-FR" smtClean="0"/>
              <a:t> </a:t>
            </a:r>
            <a:r>
              <a:rPr lang="fr-FR" sz="1200" kern="1200" baseline="0" dirty="0">
                <a:solidFill>
                  <a:schemeClr val="tx1"/>
                </a:solidFill>
                <a:effectLst/>
                <a:latin typeface="+mn-lt"/>
              </a:rPr>
              <a:t>minutes – </a:t>
            </a:r>
            <a:r>
              <a:rPr lang="fr-FR" sz="1200" kern="1200" dirty="0">
                <a:solidFill>
                  <a:schemeClr val="tx1"/>
                </a:solidFill>
                <a:effectLst/>
                <a:latin typeface="+mn-lt"/>
              </a:rPr>
              <a:t>Objectifs et introduction (1-2)</a:t>
            </a:r>
            <a:endParaRPr lang="fr-FR" sz="1200" kern="1200" dirty="0">
              <a:solidFill>
                <a:schemeClr val="tx1"/>
              </a:solidFill>
              <a:effectLst/>
              <a:latin typeface="+mn-lt"/>
              <a:ea typeface="+mn-ea"/>
              <a:cs typeface="+mn-cs"/>
            </a:endParaRPr>
          </a:p>
          <a:p>
            <a:r>
              <a:rPr lang="fr-FR" sz="1200" kern="1200" dirty="0">
                <a:solidFill>
                  <a:schemeClr val="tx1"/>
                </a:solidFill>
                <a:effectLst/>
                <a:latin typeface="+mn-lt"/>
              </a:rPr>
              <a:t>10</a:t>
            </a:r>
            <a:r>
              <a:rPr lang="fr-FR" smtClean="0"/>
              <a:t> </a:t>
            </a:r>
            <a:r>
              <a:rPr lang="fr-FR" sz="1200" kern="1200" baseline="0" dirty="0">
                <a:solidFill>
                  <a:schemeClr val="tx1"/>
                </a:solidFill>
                <a:effectLst/>
                <a:latin typeface="+mn-lt"/>
              </a:rPr>
              <a:t>minutes – </a:t>
            </a:r>
            <a:r>
              <a:rPr lang="fr-FR" sz="1200" kern="1200" dirty="0">
                <a:solidFill>
                  <a:schemeClr val="tx1"/>
                </a:solidFill>
                <a:effectLst/>
                <a:latin typeface="+mn-lt"/>
              </a:rPr>
              <a:t>Activité Définition des violences conjugales (3)</a:t>
            </a:r>
            <a:endParaRPr lang="fr-FR" sz="1200" kern="1200" dirty="0">
              <a:solidFill>
                <a:schemeClr val="tx1"/>
              </a:solidFill>
              <a:effectLst/>
              <a:latin typeface="+mn-lt"/>
              <a:ea typeface="+mn-ea"/>
              <a:cs typeface="+mn-cs"/>
            </a:endParaRPr>
          </a:p>
          <a:p>
            <a:r>
              <a:rPr lang="fr-FR" sz="1200" kern="1200" dirty="0">
                <a:solidFill>
                  <a:schemeClr val="tx1"/>
                </a:solidFill>
                <a:effectLst/>
                <a:latin typeface="+mn-lt"/>
              </a:rPr>
              <a:t>15</a:t>
            </a:r>
            <a:r>
              <a:rPr lang="fr-FR" smtClean="0"/>
              <a:t> </a:t>
            </a:r>
            <a:r>
              <a:rPr lang="fr-FR" sz="1200" kern="1200" baseline="0" dirty="0">
                <a:solidFill>
                  <a:schemeClr val="tx1"/>
                </a:solidFill>
                <a:effectLst/>
                <a:latin typeface="+mn-lt"/>
              </a:rPr>
              <a:t>minutes – </a:t>
            </a:r>
            <a:r>
              <a:rPr lang="fr-FR" sz="1200" kern="1200" dirty="0">
                <a:solidFill>
                  <a:schemeClr val="tx1"/>
                </a:solidFill>
                <a:effectLst/>
                <a:latin typeface="+mn-lt"/>
              </a:rPr>
              <a:t>Violences conjugales (4-8)</a:t>
            </a:r>
            <a:endParaRPr lang="fr-FR" sz="1200" kern="1200" dirty="0">
              <a:solidFill>
                <a:schemeClr val="tx1"/>
              </a:solidFill>
              <a:effectLst/>
              <a:latin typeface="+mn-lt"/>
              <a:ea typeface="+mn-ea"/>
              <a:cs typeface="+mn-cs"/>
            </a:endParaRPr>
          </a:p>
          <a:p>
            <a:r>
              <a:rPr lang="fr-FR" sz="1200" kern="1200" dirty="0">
                <a:solidFill>
                  <a:schemeClr val="tx1"/>
                </a:solidFill>
                <a:effectLst/>
                <a:latin typeface="+mn-lt"/>
              </a:rPr>
              <a:t>10</a:t>
            </a:r>
            <a:r>
              <a:rPr lang="fr-FR" smtClean="0"/>
              <a:t> </a:t>
            </a:r>
            <a:r>
              <a:rPr lang="fr-FR" sz="1200" kern="1200" baseline="0" dirty="0">
                <a:solidFill>
                  <a:schemeClr val="tx1"/>
                </a:solidFill>
                <a:effectLst/>
                <a:latin typeface="+mn-lt"/>
              </a:rPr>
              <a:t>minutes – </a:t>
            </a:r>
            <a:r>
              <a:rPr lang="fr-FR" sz="1200" kern="1200" dirty="0">
                <a:solidFill>
                  <a:schemeClr val="tx1"/>
                </a:solidFill>
                <a:effectLst/>
                <a:latin typeface="+mn-lt"/>
              </a:rPr>
              <a:t>Activité Dynamiques des violences conjugales (9)</a:t>
            </a:r>
            <a:endParaRPr lang="fr-FR" sz="1200" kern="1200" dirty="0">
              <a:solidFill>
                <a:schemeClr val="tx1"/>
              </a:solidFill>
              <a:effectLst/>
              <a:latin typeface="+mn-lt"/>
              <a:ea typeface="+mn-ea"/>
              <a:cs typeface="+mn-cs"/>
            </a:endParaRPr>
          </a:p>
          <a:p>
            <a:r>
              <a:rPr lang="fr-FR" sz="1200" kern="1200" dirty="0">
                <a:solidFill>
                  <a:schemeClr val="tx1"/>
                </a:solidFill>
                <a:effectLst/>
                <a:latin typeface="+mn-lt"/>
              </a:rPr>
              <a:t>5</a:t>
            </a:r>
            <a:r>
              <a:rPr lang="fr-FR" smtClean="0"/>
              <a:t> </a:t>
            </a:r>
            <a:r>
              <a:rPr lang="fr-FR" sz="1200" kern="1200" baseline="0" dirty="0">
                <a:solidFill>
                  <a:schemeClr val="tx1"/>
                </a:solidFill>
                <a:effectLst/>
                <a:latin typeface="+mn-lt"/>
              </a:rPr>
              <a:t>minutes – Pourquoi les femmes restent </a:t>
            </a:r>
            <a:r>
              <a:rPr lang="fr-FR" sz="1200" kern="1200" dirty="0">
                <a:solidFill>
                  <a:schemeClr val="tx1"/>
                </a:solidFill>
                <a:effectLst/>
                <a:latin typeface="+mn-lt"/>
              </a:rPr>
              <a:t>(10-11)</a:t>
            </a:r>
            <a:endParaRPr lang="fr-FR" sz="1200" kern="1200" dirty="0">
              <a:solidFill>
                <a:schemeClr val="tx1"/>
              </a:solidFill>
              <a:effectLst/>
              <a:latin typeface="+mn-lt"/>
              <a:ea typeface="+mn-ea"/>
              <a:cs typeface="+mn-cs"/>
            </a:endParaRPr>
          </a:p>
          <a:p>
            <a:r>
              <a:rPr lang="fr-FR" sz="1200" kern="1200" dirty="0">
                <a:solidFill>
                  <a:schemeClr val="tx1"/>
                </a:solidFill>
                <a:effectLst/>
                <a:latin typeface="+mn-lt"/>
              </a:rPr>
              <a:t>5</a:t>
            </a:r>
            <a:r>
              <a:rPr lang="fr-FR" smtClean="0"/>
              <a:t> </a:t>
            </a:r>
            <a:r>
              <a:rPr lang="fr-FR" sz="1200" kern="1200" baseline="0" dirty="0">
                <a:solidFill>
                  <a:schemeClr val="tx1"/>
                </a:solidFill>
                <a:effectLst/>
                <a:latin typeface="+mn-lt"/>
              </a:rPr>
              <a:t>minutes – </a:t>
            </a:r>
            <a:r>
              <a:rPr lang="fr-FR" sz="1200" kern="1200" dirty="0">
                <a:solidFill>
                  <a:schemeClr val="tx1"/>
                </a:solidFill>
                <a:effectLst/>
                <a:latin typeface="+mn-lt"/>
              </a:rPr>
              <a:t>Soutien aux survivantes de violences conjugales (12)</a:t>
            </a:r>
            <a:endParaRPr lang="fr-FR" sz="1200" kern="1200" dirty="0">
              <a:solidFill>
                <a:schemeClr val="tx1"/>
              </a:solidFill>
              <a:effectLst/>
              <a:latin typeface="+mn-lt"/>
              <a:ea typeface="+mn-ea"/>
              <a:cs typeface="+mn-cs"/>
            </a:endParaRPr>
          </a:p>
          <a:p>
            <a:r>
              <a:rPr lang="fr-FR" sz="1200" kern="1200" dirty="0">
                <a:solidFill>
                  <a:schemeClr val="tx1"/>
                </a:solidFill>
                <a:effectLst/>
                <a:latin typeface="+mn-lt"/>
              </a:rPr>
              <a:t>10</a:t>
            </a:r>
            <a:r>
              <a:rPr lang="fr-FR" smtClean="0"/>
              <a:t> </a:t>
            </a:r>
            <a:r>
              <a:rPr lang="fr-FR" sz="1200" kern="1200" baseline="0" dirty="0">
                <a:solidFill>
                  <a:schemeClr val="tx1"/>
                </a:solidFill>
                <a:effectLst/>
                <a:latin typeface="+mn-lt"/>
              </a:rPr>
              <a:t>minutes – </a:t>
            </a:r>
            <a:r>
              <a:rPr lang="fr-FR" sz="1200" kern="1200" dirty="0">
                <a:solidFill>
                  <a:schemeClr val="tx1"/>
                </a:solidFill>
                <a:effectLst/>
                <a:latin typeface="+mn-lt"/>
              </a:rPr>
              <a:t>Activité Évaluation de la sécurité (13)</a:t>
            </a:r>
            <a:endParaRPr lang="fr-FR" sz="1200" kern="1200" dirty="0">
              <a:solidFill>
                <a:schemeClr val="tx1"/>
              </a:solidFill>
              <a:effectLst/>
              <a:latin typeface="+mn-lt"/>
              <a:ea typeface="+mn-ea"/>
              <a:cs typeface="+mn-cs"/>
            </a:endParaRPr>
          </a:p>
          <a:p>
            <a:r>
              <a:rPr lang="fr-FR" sz="1200" kern="1200" dirty="0">
                <a:solidFill>
                  <a:schemeClr val="tx1"/>
                </a:solidFill>
                <a:effectLst/>
                <a:latin typeface="+mn-lt"/>
              </a:rPr>
              <a:t>15</a:t>
            </a:r>
            <a:r>
              <a:rPr lang="fr-FR" smtClean="0"/>
              <a:t> </a:t>
            </a:r>
            <a:r>
              <a:rPr lang="fr-FR" sz="1200" kern="1200" baseline="0" dirty="0">
                <a:solidFill>
                  <a:schemeClr val="tx1"/>
                </a:solidFill>
                <a:effectLst/>
                <a:latin typeface="+mn-lt"/>
              </a:rPr>
              <a:t>minutes – </a:t>
            </a:r>
            <a:r>
              <a:rPr lang="fr-FR" sz="1200" kern="1200" dirty="0">
                <a:solidFill>
                  <a:schemeClr val="tx1"/>
                </a:solidFill>
                <a:effectLst/>
                <a:latin typeface="+mn-lt"/>
              </a:rPr>
              <a:t>Évaluation de la sécurité et des risques (14-17)</a:t>
            </a:r>
            <a:endParaRPr lang="fr-FR" sz="1200" kern="1200" dirty="0">
              <a:solidFill>
                <a:schemeClr val="tx1"/>
              </a:solidFill>
              <a:effectLst/>
              <a:latin typeface="+mn-lt"/>
              <a:ea typeface="+mn-ea"/>
              <a:cs typeface="+mn-cs"/>
            </a:endParaRPr>
          </a:p>
          <a:p>
            <a:r>
              <a:rPr lang="fr-FR" sz="1200" kern="1200" dirty="0">
                <a:solidFill>
                  <a:schemeClr val="tx1"/>
                </a:solidFill>
                <a:effectLst/>
                <a:latin typeface="+mn-lt"/>
              </a:rPr>
              <a:t>10</a:t>
            </a:r>
            <a:r>
              <a:rPr lang="fr-FR" smtClean="0"/>
              <a:t> </a:t>
            </a:r>
            <a:r>
              <a:rPr lang="fr-FR" sz="1200" kern="1200" baseline="0" dirty="0">
                <a:solidFill>
                  <a:schemeClr val="tx1"/>
                </a:solidFill>
                <a:effectLst/>
                <a:latin typeface="+mn-lt"/>
              </a:rPr>
              <a:t>minutes – </a:t>
            </a:r>
            <a:r>
              <a:rPr lang="fr-FR" sz="1200" kern="1200" dirty="0">
                <a:solidFill>
                  <a:schemeClr val="tx1"/>
                </a:solidFill>
                <a:effectLst/>
                <a:latin typeface="+mn-lt"/>
              </a:rPr>
              <a:t>Activité Évaluation de la sécurité (18)</a:t>
            </a:r>
            <a:endParaRPr lang="fr-FR" sz="1200" kern="1200" dirty="0">
              <a:solidFill>
                <a:schemeClr val="tx1"/>
              </a:solidFill>
              <a:effectLst/>
              <a:latin typeface="+mn-lt"/>
              <a:ea typeface="+mn-ea"/>
              <a:cs typeface="+mn-cs"/>
            </a:endParaRPr>
          </a:p>
          <a:p>
            <a:r>
              <a:rPr lang="fr-FR" sz="1200" kern="1200" baseline="0" dirty="0">
                <a:solidFill>
                  <a:schemeClr val="tx1"/>
                </a:solidFill>
                <a:effectLst/>
                <a:latin typeface="+mn-lt"/>
              </a:rPr>
              <a:t>20</a:t>
            </a:r>
            <a:r>
              <a:rPr lang="fr-FR" smtClean="0"/>
              <a:t> </a:t>
            </a:r>
            <a:r>
              <a:rPr lang="fr-FR" sz="1200" kern="1200" baseline="0" dirty="0">
                <a:solidFill>
                  <a:schemeClr val="tx1"/>
                </a:solidFill>
                <a:effectLst/>
                <a:latin typeface="+mn-lt"/>
              </a:rPr>
              <a:t>minutes – </a:t>
            </a:r>
            <a:r>
              <a:rPr lang="fr-FR" sz="1200" kern="1200" dirty="0">
                <a:solidFill>
                  <a:schemeClr val="tx1"/>
                </a:solidFill>
                <a:effectLst/>
                <a:latin typeface="+mn-lt"/>
              </a:rPr>
              <a:t>Élaborer un plan visant à assurer la sécurité et activité (19-21)</a:t>
            </a:r>
            <a:endParaRPr lang="fr-FR" sz="1200" kern="1200" dirty="0">
              <a:solidFill>
                <a:schemeClr val="tx1"/>
              </a:solidFill>
              <a:effectLst/>
              <a:latin typeface="+mn-lt"/>
              <a:ea typeface="+mn-ea"/>
              <a:cs typeface="+mn-cs"/>
            </a:endParaRPr>
          </a:p>
          <a:p>
            <a:r>
              <a:rPr lang="fr-FR" sz="1200" kern="1200" dirty="0">
                <a:solidFill>
                  <a:schemeClr val="tx1"/>
                </a:solidFill>
                <a:effectLst/>
                <a:latin typeface="+mn-lt"/>
              </a:rPr>
              <a:t>10</a:t>
            </a:r>
            <a:r>
              <a:rPr lang="fr-FR" smtClean="0"/>
              <a:t> </a:t>
            </a:r>
            <a:r>
              <a:rPr lang="fr-FR" sz="1200" kern="1200" baseline="0" dirty="0">
                <a:solidFill>
                  <a:schemeClr val="tx1"/>
                </a:solidFill>
                <a:effectLst/>
                <a:latin typeface="+mn-lt"/>
              </a:rPr>
              <a:t>minutes – </a:t>
            </a:r>
            <a:r>
              <a:rPr lang="fr-FR" sz="1200" kern="1200" dirty="0">
                <a:solidFill>
                  <a:schemeClr val="tx1"/>
                </a:solidFill>
                <a:effectLst/>
                <a:latin typeface="+mn-lt"/>
              </a:rPr>
              <a:t>Activité Élaborer un plan visant à assurer la sécurité (22-23)</a:t>
            </a:r>
            <a:endParaRPr lang="fr-FR" sz="1200" kern="1200" dirty="0">
              <a:solidFill>
                <a:schemeClr val="tx1"/>
              </a:solidFill>
              <a:effectLst/>
              <a:latin typeface="+mn-lt"/>
              <a:ea typeface="+mn-ea"/>
              <a:cs typeface="+mn-cs"/>
            </a:endParaRPr>
          </a:p>
          <a:p>
            <a:r>
              <a:rPr lang="fr-FR" sz="1200" kern="1200" dirty="0">
                <a:solidFill>
                  <a:schemeClr val="tx1"/>
                </a:solidFill>
                <a:effectLst/>
                <a:latin typeface="+mn-lt"/>
              </a:rPr>
              <a:t>5</a:t>
            </a:r>
            <a:r>
              <a:rPr lang="fr-FR" smtClean="0"/>
              <a:t> </a:t>
            </a:r>
            <a:r>
              <a:rPr lang="fr-FR" sz="1200" kern="1200" baseline="0" dirty="0">
                <a:solidFill>
                  <a:schemeClr val="tx1"/>
                </a:solidFill>
                <a:effectLst/>
                <a:latin typeface="+mn-lt"/>
              </a:rPr>
              <a:t>minutes – </a:t>
            </a:r>
            <a:r>
              <a:rPr lang="fr-FR" sz="1200" kern="1200" dirty="0">
                <a:solidFill>
                  <a:schemeClr val="tx1"/>
                </a:solidFill>
                <a:effectLst/>
                <a:latin typeface="+mn-lt"/>
              </a:rPr>
              <a:t>Conclusion (24)</a:t>
            </a:r>
            <a:endParaRPr lang="fr-FR" sz="1200" kern="1200" dirty="0">
              <a:solidFill>
                <a:schemeClr val="tx1"/>
              </a:solidFill>
              <a:effectLst/>
              <a:latin typeface="+mn-lt"/>
              <a:ea typeface="+mn-ea"/>
              <a:cs typeface="+mn-cs"/>
            </a:endParaRPr>
          </a:p>
          <a:p>
            <a:endParaRPr lang="fr-FR" sz="1200" b="0" kern="1200" dirty="0">
              <a:solidFill>
                <a:schemeClr val="tx1"/>
              </a:solidFill>
              <a:effectLst/>
              <a:latin typeface="+mn-lt"/>
              <a:ea typeface="+mn-ea"/>
              <a:cs typeface="+mn-cs"/>
            </a:endParaRPr>
          </a:p>
          <a:p>
            <a:r>
              <a:rPr lang="fr-FR" sz="1200" b="1" kern="1200" dirty="0">
                <a:solidFill>
                  <a:schemeClr val="tx1"/>
                </a:solidFill>
                <a:effectLst/>
                <a:latin typeface="+mn-lt"/>
              </a:rPr>
              <a:t>Notes techniques</a:t>
            </a:r>
          </a:p>
          <a:p>
            <a:endParaRPr lang="fr-FR" sz="1200" kern="1200" dirty="0">
              <a:solidFill>
                <a:schemeClr val="tx1"/>
              </a:solidFill>
              <a:effectLst/>
              <a:latin typeface="+mn-lt"/>
              <a:ea typeface="+mn-ea"/>
              <a:cs typeface="+mn-cs"/>
            </a:endParaRPr>
          </a:p>
          <a:p>
            <a:r>
              <a:rPr lang="fr-FR" sz="1200" b="1" kern="1200" dirty="0">
                <a:solidFill>
                  <a:schemeClr val="tx1"/>
                </a:solidFill>
                <a:effectLst/>
                <a:latin typeface="+mn-lt"/>
              </a:rPr>
              <a:t>À l'aide de ce module</a:t>
            </a:r>
            <a:endParaRPr lang="fr-FR"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fr-FR" sz="1200" kern="1200" dirty="0">
                <a:solidFill>
                  <a:schemeClr val="tx1"/>
                </a:solidFill>
                <a:effectLst/>
                <a:latin typeface="+mn-lt"/>
              </a:rPr>
              <a:t>Lorsque vous animez ce module, vous devez garder à l'esprit que certaines des participantes présentes dans la pièce peuvent avoir subi des violences conjugales elles-mêmes ou connaissent quelqu'un qui en a été victime. Il peut être très difficile d'identifier et de nommer les dynamiques de pouvoir et de contrôle. Vous devez être prêt(e) à passer du temps pour faire un débriefing après la session (des exercices de respiration et de relaxation peuvent être utiles ; voir le module sur les interventions psychosociales pour de plus amples informations) et/ou à orienter les participantes vers des services appropriés si nécessaire.  </a:t>
            </a:r>
          </a:p>
          <a:p>
            <a:pPr marL="171450" indent="-171450">
              <a:buFont typeface="Arial" charset="0"/>
              <a:buChar char="•"/>
            </a:pPr>
            <a:r>
              <a:rPr lang="fr-FR" sz="1200" kern="1200" dirty="0">
                <a:solidFill>
                  <a:schemeClr val="tx1"/>
                </a:solidFill>
                <a:effectLst/>
                <a:latin typeface="+mn-lt"/>
              </a:rPr>
              <a:t>Lorsque vous utilisez ce module sur leas violences conjugales, il est important d'insister sur le fait qu'elles ne sont pas d'une manière ou d'une autre distinctes ou différentes des autres formes de VBG. En effet, la majorité des VBG subies par les femmes et les filles dans le monde sont en fait dans le cadre d’une relation intime. Les violences conjugales seront abordées dans un module distinct pour vous donner l'occasion de traiter de manière plus approfondie les dynamiques complexes du pouvoir et de la sécurité qui sont spécifiques aux cas de violences conjugales. Le processus de gestion des cas qui a été abordé dans les précédents modules s'applique aux violences conjugales. </a:t>
            </a:r>
          </a:p>
          <a:p>
            <a:pPr marL="171450" indent="-171450">
              <a:buFont typeface="Arial" charset="0"/>
              <a:buChar char="•"/>
            </a:pPr>
            <a:r>
              <a:rPr lang="fr-FR" sz="1200" kern="1200" dirty="0">
                <a:solidFill>
                  <a:schemeClr val="tx1"/>
                </a:solidFill>
                <a:effectLst/>
                <a:latin typeface="+mn-lt"/>
              </a:rPr>
              <a:t>L'élaboration d'un plan visant à assurer la sécurité en cas de violences conjugales peut être un processus difficile. De nombreux intervenants veulent « résoudre » les problèmes de sécurité de la survivante, mais ce n'est pas souvent possible. Souvent, l'objectif de l'élaboration d'un plan visant à assurer la sécurité est de rendre une situation très dangereuse légèrement moins dangereuse.</a:t>
            </a:r>
          </a:p>
          <a:p>
            <a:pPr marL="171450" indent="-171450">
              <a:buFont typeface="Arial" charset="0"/>
              <a:buChar char="•"/>
            </a:pPr>
            <a:r>
              <a:rPr lang="fr-FR" sz="1200" kern="1200" dirty="0">
                <a:solidFill>
                  <a:schemeClr val="tx1"/>
                </a:solidFill>
                <a:effectLst/>
                <a:latin typeface="+mn-lt"/>
              </a:rPr>
              <a:t>En outre, travailler avec des survivantes sur l'élaboration d'un plan visant à assurer leur sécurité risque parfois de donner l'impression qu'une survivante contrôle ou a provoqué les actes de violence qu'elle subit. Il est donc important d'insister sur le fait (dans ce module et ailleurs) que ce n'est jamais le cas. L'élaboration d'un plan visant à assurer la sécurité reconnaît que la survivante subit des actes de violence qu'elle ne contrôle pas et que, dans ce cadre ou contexte, elle peut parfois élaborer des stratégies qui lui permettront d'atténuer les conséquences les plus désastreuses de la violence. </a:t>
            </a:r>
          </a:p>
          <a:p>
            <a:endParaRPr lang="fr-FR" sz="1200" kern="1200" dirty="0">
              <a:solidFill>
                <a:schemeClr val="tx1"/>
              </a:solidFill>
              <a:effectLst/>
              <a:latin typeface="+mn-lt"/>
              <a:ea typeface="+mn-ea"/>
              <a:cs typeface="+mn-cs"/>
            </a:endParaRPr>
          </a:p>
          <a:p>
            <a:r>
              <a:rPr lang="fr-FR" sz="1200" b="1" kern="1200" dirty="0">
                <a:solidFill>
                  <a:schemeClr val="tx1"/>
                </a:solidFill>
                <a:effectLst/>
                <a:latin typeface="+mn-lt"/>
              </a:rPr>
              <a:t>Connaissances des formateurs</a:t>
            </a:r>
          </a:p>
          <a:p>
            <a:endParaRPr lang="fr-FR" sz="1200" kern="1200" dirty="0">
              <a:solidFill>
                <a:schemeClr val="tx1"/>
              </a:solidFill>
              <a:effectLst/>
              <a:latin typeface="+mn-lt"/>
              <a:ea typeface="+mn-ea"/>
              <a:cs typeface="+mn-cs"/>
            </a:endParaRPr>
          </a:p>
          <a:p>
            <a:r>
              <a:rPr lang="fr-FR" sz="1200" kern="1200" dirty="0">
                <a:solidFill>
                  <a:schemeClr val="tx1"/>
                </a:solidFill>
                <a:effectLst/>
                <a:latin typeface="+mn-lt"/>
              </a:rPr>
              <a:t>Les formateurs doivent s'être familiarisés et être à l'aise avec les dynamiques du pouvoir impliquées dans les cas de violences conjugales (cycle de la violence, roue du pouvoir et du contrôle). Ils doivent également bien comprendre la terminologie locale des violences conjugales. Par exemple, dans certains contextes, les violences domestiques ne signifient pas la même chose que ce que nous entendons par violences conjugales. Pour certains, les violences domestiques incluent tous les actes de violence qui se produisent au sein d'un foyer (par exemple, la maltraitance des enfants, les violences à l'encontre des travailleurs domestiques, etc.). </a:t>
            </a:r>
          </a:p>
          <a:p>
            <a:endParaRPr lang="fr-FR" sz="1200" kern="1200" dirty="0">
              <a:solidFill>
                <a:schemeClr val="tx1"/>
              </a:solidFill>
              <a:effectLst/>
              <a:latin typeface="+mn-lt"/>
              <a:ea typeface="+mn-ea"/>
              <a:cs typeface="+mn-cs"/>
            </a:endParaRPr>
          </a:p>
          <a:p>
            <a:r>
              <a:rPr lang="fr-FR" sz="1200" b="1" kern="1200" dirty="0">
                <a:solidFill>
                  <a:schemeClr val="tx1"/>
                </a:solidFill>
                <a:effectLst/>
                <a:latin typeface="+mn-lt"/>
              </a:rPr>
              <a:t>Points clés</a:t>
            </a:r>
          </a:p>
          <a:p>
            <a:endParaRPr lang="fr-FR" sz="1200" kern="1200" dirty="0">
              <a:solidFill>
                <a:schemeClr val="tx1"/>
              </a:solidFill>
              <a:effectLst/>
              <a:latin typeface="+mn-lt"/>
              <a:ea typeface="+mn-ea"/>
              <a:cs typeface="+mn-cs"/>
            </a:endParaRPr>
          </a:p>
          <a:p>
            <a:pPr marL="171450" lvl="0" indent="-171450">
              <a:buFont typeface="Arial" charset="0"/>
              <a:buChar char="•"/>
            </a:pPr>
            <a:r>
              <a:rPr lang="fr-FR" sz="1200" kern="1200" dirty="0">
                <a:solidFill>
                  <a:schemeClr val="tx1"/>
                </a:solidFill>
                <a:effectLst/>
                <a:latin typeface="+mn-lt"/>
              </a:rPr>
              <a:t>La violence n'est JAMAIS la faute de la survivante. L'élaboration d'un plan visant à assurer la sécurité ne signifie pas que les survivantes peuvent contrôler les actes de violence qu'elles subissent. C'est simplement un moyen d'atténuer les conséquences les plus désastreuses de la violence.</a:t>
            </a:r>
          </a:p>
          <a:p>
            <a:pPr marL="171450" lvl="0" indent="-171450">
              <a:buFont typeface="Arial" charset="0"/>
              <a:buChar char="•"/>
            </a:pPr>
            <a:r>
              <a:rPr lang="fr-FR" sz="1200" kern="1200" dirty="0">
                <a:solidFill>
                  <a:schemeClr val="tx1"/>
                </a:solidFill>
                <a:effectLst/>
                <a:latin typeface="+mn-lt"/>
              </a:rPr>
              <a:t>Les agresseurs utilisent de nombreuses excuses pour justifier leurs actes violents en cas de violences conjugales. Toutefois, la violence est toujours un choix, et n'est jamais la faute de la survivante. Les agresseurs qui justifient leurs actes violents en disant qu'ils sont stressés ou ivres, par exemple, n'utiliseraient jamais les mêmes raisons pour justifier d'éventuelles violences à l'encontre d'autres personnes. </a:t>
            </a:r>
          </a:p>
          <a:p>
            <a:pPr marL="171450" indent="-171450">
              <a:buFont typeface="Arial" charset="0"/>
              <a:buChar char="•"/>
            </a:pPr>
            <a:r>
              <a:rPr lang="fr-FR" sz="1200" kern="1200" dirty="0">
                <a:solidFill>
                  <a:schemeClr val="tx1"/>
                </a:solidFill>
                <a:effectLst/>
                <a:latin typeface="+mn-lt"/>
              </a:rPr>
              <a:t>Il peut nous sembler que la meilleure solution pour la survivante est de quitter une relation violente, mais ce n'est souvent pas possible ni souhaitable. Les femmes ont de nombreuses raisons de rester, et toutes sont valables et doivent être respectées. </a:t>
            </a:r>
          </a:p>
          <a:p>
            <a:pPr eaLnBrk="1" hangingPunct="1">
              <a:spcBef>
                <a:spcPct val="0"/>
              </a:spcBef>
            </a:pPr>
            <a:endParaRPr lang="fr-FR" dirty="0"/>
          </a:p>
        </p:txBody>
      </p:sp>
      <p:sp>
        <p:nvSpPr>
          <p:cNvPr id="34820" name="Slide Number Placeholder 3"/>
          <p:cNvSpPr>
            <a:spLocks noGrp="1"/>
          </p:cNvSpPr>
          <p:nvPr>
            <p:ph type="sldNum" sz="quarter" idx="5"/>
          </p:nvPr>
        </p:nvSpPr>
        <p:spPr bwMode="auto">
          <a:noFill/>
          <a:ln>
            <a:miter lim="800000"/>
            <a:headEnd/>
            <a:tailEnd/>
          </a:ln>
        </p:spPr>
        <p:txBody>
          <a:bodyPr/>
          <a:lstStyle/>
          <a:p>
            <a:fld id="{666DCC4B-34E9-4207-A5A4-579F4C08FF91}" type="slidenum">
              <a:rPr lang="en-US"/>
              <a:pPr/>
              <a:t>2</a:t>
            </a:fld>
            <a:endParaRPr lang="fr-F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kern="1200" baseline="0" dirty="0">
                <a:solidFill>
                  <a:schemeClr val="tx1"/>
                </a:solidFill>
                <a:latin typeface="+mn-lt"/>
              </a:rPr>
              <a:t>Une fois que la survivante a identifié les situations potentiellement dangereuses, elle doit se faire une idée de la façon de réagir face à ces situations. L'élaboration d'un plan visant à assurer la sécurité permet à la survivante de disposer d'une marche à suivre prédéfinie lorsqu'elle se trouve dans une situation qui met sa vie en danger L'élaboration d'un plan visant à assurer la sécurité lui permet de limiter le mal infligé par l'agresseur en identifiant les ressources, les moyens d'éviter qu'il lui fasse du mal et les lieux où elle peut se réfugier temporairement.</a:t>
            </a:r>
          </a:p>
          <a:p>
            <a:endParaRPr lang="fr-FR" sz="1200" kern="1200" baseline="0" dirty="0">
              <a:solidFill>
                <a:schemeClr val="tx1"/>
              </a:solidFill>
              <a:latin typeface="+mn-lt"/>
              <a:ea typeface="+mn-ea"/>
              <a:cs typeface="+mn-cs"/>
            </a:endParaRPr>
          </a:p>
          <a:p>
            <a:r>
              <a:rPr lang="fr-FR" sz="1200" kern="1200" baseline="0" dirty="0">
                <a:solidFill>
                  <a:schemeClr val="tx1"/>
                </a:solidFill>
                <a:latin typeface="+mn-lt"/>
              </a:rPr>
              <a:t>En général, les survivantes ont des stratégies de sécurité déjà établies. L'essentiel est de découvrir ce qui fonctionne déjà pour la survivante et de partir de cette base. Vous pouvez utiliser les questions suivantes pour élaborer le plan visant à assurer la sécurité ensemble :</a:t>
            </a:r>
            <a:endParaRPr lang="fr-FR" baseline="0" dirty="0"/>
          </a:p>
          <a:p>
            <a:endParaRPr lang="fr-FR" baseline="0" dirty="0"/>
          </a:p>
          <a:p>
            <a:r>
              <a:rPr lang="fr-FR" smtClean="0"/>
              <a:t>Il est également important de se rappeler que l'élaboration d'un plan visant à assurer la sécurité avec la survivante n'indique en aucun cas que la personne est responsable des actes de violence qu'elle subit.  Ce processus est un moyen d'aider les survivantes à atténuer les conséquences des actes de violence qu'elles subissent, mais il est important d'insister en permanence sur le fait que si elles subissent d'autres actes violents, ce ne sera pas de leur faute, même si elles ne sont pas parvenues à mettre en œuvre le plan visant à assurer leur sécurité. La violence est toujours le choix de l'agresseur, et n'est jamais causée par la faute de la survivante. </a:t>
            </a:r>
          </a:p>
          <a:p>
            <a:endParaRPr lang="fr-FR" dirty="0"/>
          </a:p>
        </p:txBody>
      </p:sp>
      <p:sp>
        <p:nvSpPr>
          <p:cNvPr id="4" name="Slide Number Placeholder 3"/>
          <p:cNvSpPr>
            <a:spLocks noGrp="1"/>
          </p:cNvSpPr>
          <p:nvPr>
            <p:ph type="sldNum" sz="quarter" idx="10"/>
          </p:nvPr>
        </p:nvSpPr>
        <p:spPr/>
        <p:txBody>
          <a:bodyPr/>
          <a:lstStyle/>
          <a:p>
            <a:fld id="{C568F6E5-5E12-4623-90BB-7EC2ED9BF81B}" type="slidenum">
              <a:rPr lang="en-US" smtClean="0"/>
              <a:pPr/>
              <a:t>20</a:t>
            </a:fld>
            <a:endParaRPr lang="fr-FR"/>
          </a:p>
        </p:txBody>
      </p:sp>
    </p:spTree>
    <p:extLst>
      <p:ext uri="{BB962C8B-B14F-4D97-AF65-F5344CB8AC3E}">
        <p14:creationId xmlns:p14="http://schemas.microsoft.com/office/powerpoint/2010/main" val="3044439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b="1" kern="1200" baseline="0" dirty="0">
                <a:solidFill>
                  <a:schemeClr val="tx1"/>
                </a:solidFill>
                <a:latin typeface="+mn-lt"/>
              </a:rPr>
              <a:t>Identifier les réponses de la survivante :</a:t>
            </a:r>
          </a:p>
          <a:p>
            <a:r>
              <a:rPr lang="fr-FR" sz="1200" kern="1200" baseline="0" dirty="0">
                <a:solidFill>
                  <a:schemeClr val="tx1"/>
                </a:solidFill>
                <a:latin typeface="+mn-lt"/>
              </a:rPr>
              <a:t>Que faites-vous lorsque vous êtes en danger ? Discutez avec elle pour voir si et comment cela fonctionne.</a:t>
            </a:r>
          </a:p>
          <a:p>
            <a:endParaRPr lang="fr-FR" sz="1200" b="1" kern="1200" baseline="0" dirty="0">
              <a:solidFill>
                <a:schemeClr val="tx1"/>
              </a:solidFill>
              <a:latin typeface="+mn-lt"/>
              <a:ea typeface="+mn-ea"/>
              <a:cs typeface="+mn-cs"/>
            </a:endParaRPr>
          </a:p>
          <a:p>
            <a:r>
              <a:rPr lang="fr-FR" sz="1200" b="1" kern="1200" baseline="0" dirty="0">
                <a:solidFill>
                  <a:schemeClr val="tx1"/>
                </a:solidFill>
                <a:latin typeface="+mn-lt"/>
              </a:rPr>
              <a:t>Identifier ses ressources existantes (personnes, argent, matériel) :</a:t>
            </a:r>
          </a:p>
          <a:p>
            <a:pPr>
              <a:buFont typeface="Arial" pitchFamily="34" charset="0"/>
              <a:buChar char="•"/>
            </a:pPr>
            <a:r>
              <a:rPr lang="fr-FR" sz="1200" kern="1200" baseline="0" dirty="0">
                <a:solidFill>
                  <a:schemeClr val="tx1"/>
                </a:solidFill>
                <a:latin typeface="+mn-lt"/>
              </a:rPr>
              <a:t> Où pourriez-vous aller ? Aidez la survivante à réfléchir à au moins un lieu où elle peut se rendre rapidement en cas d'urgence. Elle doit s'organiser à l'avance pour pouvoir accéder à ce lieu.</a:t>
            </a:r>
          </a:p>
          <a:p>
            <a:pPr>
              <a:buFont typeface="Arial" pitchFamily="34" charset="0"/>
              <a:buChar char="•"/>
            </a:pPr>
            <a:r>
              <a:rPr lang="fr-FR" sz="1200" kern="1200" baseline="0" dirty="0">
                <a:solidFill>
                  <a:schemeClr val="tx1"/>
                </a:solidFill>
                <a:latin typeface="+mn-lt"/>
              </a:rPr>
              <a:t> En qui avez-vous confiance ? Réfléchissez à toutes les personnes (voisins, amis, membres de la famille, organisme) en qui la survivante peut avoir confiance. Par exemple, discutez d'un signal qu'elle pourrait imaginer pour avertir ses voisins. Au signal de la survivante, les voisins pourraient envisager de lui rendre visite en groupe.</a:t>
            </a:r>
          </a:p>
          <a:p>
            <a:pPr>
              <a:buFont typeface="Arial" pitchFamily="34" charset="0"/>
              <a:buChar char="•"/>
            </a:pPr>
            <a:r>
              <a:rPr lang="fr-FR" sz="1200" kern="1200" baseline="0" dirty="0">
                <a:solidFill>
                  <a:schemeClr val="tx1"/>
                </a:solidFill>
                <a:latin typeface="+mn-lt"/>
              </a:rPr>
              <a:t> De quelles ressources financières disposez-vous ? Peut-elle économiser de l'argent et le cacher dans un endroit où l'agresseur ne regardera jamais ou le garder dans un lieu sûr désigné ?</a:t>
            </a:r>
          </a:p>
          <a:p>
            <a:pPr>
              <a:buFont typeface="Arial" pitchFamily="34" charset="0"/>
              <a:buChar char="•"/>
            </a:pPr>
            <a:r>
              <a:rPr lang="fr-FR" sz="1200" kern="1200" baseline="0" dirty="0">
                <a:solidFill>
                  <a:schemeClr val="tx1"/>
                </a:solidFill>
                <a:latin typeface="+mn-lt"/>
              </a:rPr>
              <a:t> De quelles ressources matérielles disposez-vous ? Peuvent-elles être mises hors d'atteinte de l'agresseur ? Peuvent-elles être utilisées pour aider la survivante si elle a besoin d'une source de revenus ?</a:t>
            </a:r>
          </a:p>
          <a:p>
            <a:endParaRPr lang="fr-FR" sz="1200" kern="1200" baseline="0" dirty="0">
              <a:solidFill>
                <a:schemeClr val="tx1"/>
              </a:solidFill>
              <a:latin typeface="+mn-lt"/>
              <a:ea typeface="+mn-ea"/>
              <a:cs typeface="+mn-cs"/>
            </a:endParaRPr>
          </a:p>
          <a:p>
            <a:r>
              <a:rPr lang="fr-FR" sz="1200" b="1" kern="1200" baseline="0" dirty="0">
                <a:solidFill>
                  <a:schemeClr val="tx1"/>
                </a:solidFill>
                <a:latin typeface="+mn-lt"/>
              </a:rPr>
              <a:t>Examiner les stratégies de sécurité possibles :</a:t>
            </a:r>
          </a:p>
          <a:p>
            <a:pPr>
              <a:buFont typeface="Arial" pitchFamily="34" charset="0"/>
              <a:buChar char="•"/>
            </a:pPr>
            <a:r>
              <a:rPr lang="fr-FR" sz="1200" kern="1200" baseline="0" dirty="0">
                <a:solidFill>
                  <a:schemeClr val="tx1"/>
                </a:solidFill>
                <a:latin typeface="+mn-lt"/>
              </a:rPr>
              <a:t> Qui est déjà au courant des actes de violence de votre conjoint ? Il se peut que la survivante ne soit pas gênée de faire appel à ces personnes pour obtenir de l'aide.</a:t>
            </a:r>
          </a:p>
          <a:p>
            <a:pPr>
              <a:buFont typeface="Arial" pitchFamily="34" charset="0"/>
              <a:buChar char="•"/>
            </a:pPr>
            <a:r>
              <a:rPr lang="fr-FR" sz="1200" kern="1200" baseline="0" dirty="0">
                <a:solidFill>
                  <a:schemeClr val="tx1"/>
                </a:solidFill>
                <a:latin typeface="+mn-lt"/>
              </a:rPr>
              <a:t> Y a-t-il quelqu'un qui peut parler à l'agresseur à un moment où il est calme pour essayer de le décourager de commettre d'autres actes de violence ? Il peut y avoir quelqu'un que l'agresseur respecte et qui pourrait travailler avec lui pour qu'il arrête de se montrer violent. Même si cela est temporaire, cela peut donner à la survivante un certain répit.</a:t>
            </a:r>
          </a:p>
          <a:p>
            <a:pPr>
              <a:buFont typeface="Arial" pitchFamily="34" charset="0"/>
              <a:buChar char="•"/>
            </a:pPr>
            <a:r>
              <a:rPr lang="fr-FR" sz="1200" kern="1200" baseline="0" dirty="0">
                <a:solidFill>
                  <a:schemeClr val="tx1"/>
                </a:solidFill>
                <a:latin typeface="+mn-lt"/>
              </a:rPr>
              <a:t> À quelles autorités locales ou à quels services de police pourriez-vous faire appel, et dans quelles circonstances pourriez-vous les impliquer ? Discutez avec la survivante pour savoir à quel moment elle signalerait l'agresseur et ferait appel aux autorités.</a:t>
            </a:r>
          </a:p>
          <a:p>
            <a:pPr>
              <a:buFont typeface="Arial" pitchFamily="34" charset="0"/>
              <a:buChar char="•"/>
            </a:pPr>
            <a:r>
              <a:rPr lang="fr-FR" sz="1200" kern="1200" baseline="0" dirty="0">
                <a:solidFill>
                  <a:schemeClr val="tx1"/>
                </a:solidFill>
                <a:latin typeface="+mn-lt"/>
              </a:rPr>
              <a:t>  Comment pouvez-vous impliquer vos enfants ? Si la survivante a des enfants, que font-ils lorsque leur mère et eux-mêmes sont en danger ? Comment la survivante peut-elle impliquer ses enfants dans les stratégies de sécurité ?</a:t>
            </a:r>
          </a:p>
          <a:p>
            <a:endParaRPr lang="fr-FR" sz="1200" kern="1200" baseline="0" dirty="0">
              <a:solidFill>
                <a:schemeClr val="tx1"/>
              </a:solidFill>
              <a:latin typeface="+mn-lt"/>
              <a:ea typeface="+mn-ea"/>
              <a:cs typeface="+mn-cs"/>
            </a:endParaRPr>
          </a:p>
          <a:p>
            <a:r>
              <a:rPr lang="fr-FR" sz="1200" b="1" kern="1200" baseline="0" dirty="0">
                <a:solidFill>
                  <a:schemeClr val="tx1"/>
                </a:solidFill>
                <a:latin typeface="+mn-lt"/>
              </a:rPr>
              <a:t>Discutez de ce qui arriverait si elle devait partir/avait décidé de partir :</a:t>
            </a:r>
          </a:p>
          <a:p>
            <a:pPr>
              <a:buFont typeface="Arial" pitchFamily="34" charset="0"/>
              <a:buChar char="•"/>
            </a:pPr>
            <a:r>
              <a:rPr lang="fr-FR" sz="1200" kern="1200" baseline="0" dirty="0">
                <a:solidFill>
                  <a:schemeClr val="tx1"/>
                </a:solidFill>
                <a:latin typeface="+mn-lt"/>
              </a:rPr>
              <a:t> Si vous devez partir, qu'emporterez-vous ? Pensez aux documents importants tels que les papiers d'identité de la survivante et de ses enfants, aux vêtements, à la nourriture et à l'argent, et à la façon dont elle les transportera.</a:t>
            </a:r>
          </a:p>
          <a:p>
            <a:pPr>
              <a:buFont typeface="Arial" pitchFamily="34" charset="0"/>
              <a:buChar char="•"/>
            </a:pPr>
            <a:r>
              <a:rPr lang="fr-FR" sz="1200" kern="1200" baseline="0" dirty="0">
                <a:solidFill>
                  <a:schemeClr val="tx1"/>
                </a:solidFill>
                <a:latin typeface="+mn-lt"/>
              </a:rPr>
              <a:t> Si vous devez partir, qu'arrivera-t-il à vos enfants ? Si la survivante a des enfants, quel sera leur rôle dans la fuite ? Les survivantes s'enfuient presque toujours avec leurs enfants, il est donc important pour elles de réfléchir à leur sécurité et à la façon dont elles peuvent gérer la situation. S'ils ne partent pas avec elle, qui s'occupera d'eux ?</a:t>
            </a:r>
          </a:p>
          <a:p>
            <a:pPr>
              <a:buFont typeface="Arial" pitchFamily="34" charset="0"/>
              <a:buChar char="•"/>
            </a:pPr>
            <a:r>
              <a:rPr lang="fr-FR" sz="1200" kern="1200" baseline="0" dirty="0">
                <a:solidFill>
                  <a:schemeClr val="tx1"/>
                </a:solidFill>
                <a:latin typeface="+mn-lt"/>
              </a:rPr>
              <a:t>  Qui d'autre pourrait être en danger si vous devez partir ? Posez-vous la question de savoir si l'agresseur passerait ses nerfs sur quelqu'un d'autre si la survivante s'enfuyait.</a:t>
            </a:r>
          </a:p>
          <a:p>
            <a:endParaRPr lang="fr-FR" sz="1200" kern="1200" baseline="0" dirty="0">
              <a:solidFill>
                <a:schemeClr val="tx1"/>
              </a:solidFill>
              <a:latin typeface="+mn-lt"/>
              <a:ea typeface="+mn-ea"/>
              <a:cs typeface="+mn-cs"/>
            </a:endParaRPr>
          </a:p>
          <a:p>
            <a:r>
              <a:rPr lang="fr-FR" sz="1200" kern="1200" baseline="0" dirty="0">
                <a:solidFill>
                  <a:schemeClr val="tx1"/>
                </a:solidFill>
                <a:latin typeface="+mn-lt"/>
              </a:rPr>
              <a:t>Pendant que la survivante commence à identifier les réponses et les ressources éventuelles, aidez-la à planifier exactement ce qu'elle ferait dans les situations dangereuses. Après qu'elle a identifié toutes les ressources dont elle dispose, vous pouvez commencer à discuter de la façon dont elles peuvent être utilisées au mieux dans ces situations. En général, une survivante élaborera un plan plus modeste dans les situations moins dangereuses, et un plan plus drastique dans les situations qui mettent sa vie en danger. Il est important de se rappeler que le moment le plus dangereux pour les survivantes de violences conjugales est lorsqu'elles tentent de partir, et il est donc crucial d'avoir un plan déjà en place qui détermine le moment où elles décideront de partir, le lieu où elles iront, et la/les personne(s) qui sera/seront impliquée(s) pour minimiser</a:t>
            </a:r>
          </a:p>
          <a:p>
            <a:r>
              <a:rPr lang="fr-FR" sz="1200" kern="1200" baseline="0" dirty="0">
                <a:solidFill>
                  <a:schemeClr val="tx1"/>
                </a:solidFill>
                <a:latin typeface="+mn-lt"/>
              </a:rPr>
              <a:t>les risques sur sa sécurité.</a:t>
            </a:r>
          </a:p>
          <a:p>
            <a:endParaRPr lang="fr-FR" sz="1200" kern="1200" baseline="0" dirty="0">
              <a:solidFill>
                <a:schemeClr val="tx1"/>
              </a:solidFill>
              <a:latin typeface="+mn-lt"/>
              <a:ea typeface="+mn-ea"/>
              <a:cs typeface="+mn-cs"/>
            </a:endParaRPr>
          </a:p>
          <a:p>
            <a:r>
              <a:rPr lang="fr-FR" sz="1200" kern="1200" baseline="0" dirty="0">
                <a:solidFill>
                  <a:schemeClr val="tx1"/>
                </a:solidFill>
                <a:latin typeface="+mn-lt"/>
              </a:rPr>
              <a:t>En résumé, pour évaluer la sécurité et élaborer un plan avec une victime de violences conjugales, vous devez :</a:t>
            </a:r>
          </a:p>
          <a:p>
            <a:pPr>
              <a:buFont typeface="Arial" pitchFamily="34" charset="0"/>
              <a:buChar char="•"/>
            </a:pPr>
            <a:r>
              <a:rPr lang="fr-FR" sz="1200" kern="1200" baseline="0" dirty="0">
                <a:solidFill>
                  <a:schemeClr val="tx1"/>
                </a:solidFill>
                <a:latin typeface="+mn-lt"/>
              </a:rPr>
              <a:t> Tenter de comprendre la perception de la sécurité de la survivante au sein de son foyer.</a:t>
            </a:r>
          </a:p>
          <a:p>
            <a:pPr>
              <a:buFont typeface="Arial" pitchFamily="34" charset="0"/>
              <a:buChar char="•"/>
            </a:pPr>
            <a:r>
              <a:rPr lang="fr-FR" sz="1200" kern="1200" baseline="0" dirty="0">
                <a:solidFill>
                  <a:schemeClr val="tx1"/>
                </a:solidFill>
                <a:latin typeface="+mn-lt"/>
              </a:rPr>
              <a:t>  Découvrir les circonstances exactes dans lesquelles la survivante (et ses enfants, le cas échéant) est le plus en danger.</a:t>
            </a:r>
          </a:p>
          <a:p>
            <a:pPr>
              <a:buFont typeface="Arial" pitchFamily="34" charset="0"/>
              <a:buChar char="•"/>
            </a:pPr>
            <a:r>
              <a:rPr lang="fr-FR" sz="1200" kern="1200" baseline="0" dirty="0">
                <a:solidFill>
                  <a:schemeClr val="tx1"/>
                </a:solidFill>
                <a:latin typeface="+mn-lt"/>
              </a:rPr>
              <a:t> Déterminer si la survivante est exposée à des violences physiques qui mettent sa vie en danger.</a:t>
            </a:r>
          </a:p>
          <a:p>
            <a:pPr>
              <a:buFont typeface="Arial" pitchFamily="34" charset="0"/>
              <a:buChar char="•"/>
            </a:pPr>
            <a:r>
              <a:rPr lang="fr-FR" sz="1200" kern="1200" baseline="0" dirty="0">
                <a:solidFill>
                  <a:schemeClr val="tx1"/>
                </a:solidFill>
                <a:latin typeface="+mn-lt"/>
              </a:rPr>
              <a:t>  Découvrir quelles sont les stratégies et les ressources existantes de la survivante, et élaborer un plan visant à assurer la sécurité qui intègre ces ressources.</a:t>
            </a:r>
          </a:p>
          <a:p>
            <a:pPr>
              <a:buFont typeface="Arial" pitchFamily="34" charset="0"/>
              <a:buChar char="•"/>
            </a:pPr>
            <a:r>
              <a:rPr lang="fr-FR" sz="1200" kern="1200" baseline="0" dirty="0">
                <a:solidFill>
                  <a:schemeClr val="tx1"/>
                </a:solidFill>
                <a:latin typeface="+mn-lt"/>
              </a:rPr>
              <a:t> Le cas échéant, l'aider à identifier des stratégies permettant d'inclure ses enfants dans le plan visant à assurer sa sécurité.</a:t>
            </a:r>
            <a:endParaRPr lang="fr-FR" baseline="0" dirty="0"/>
          </a:p>
        </p:txBody>
      </p:sp>
      <p:sp>
        <p:nvSpPr>
          <p:cNvPr id="4" name="Slide Number Placeholder 3"/>
          <p:cNvSpPr>
            <a:spLocks noGrp="1"/>
          </p:cNvSpPr>
          <p:nvPr>
            <p:ph type="sldNum" sz="quarter" idx="10"/>
          </p:nvPr>
        </p:nvSpPr>
        <p:spPr/>
        <p:txBody>
          <a:bodyPr/>
          <a:lstStyle/>
          <a:p>
            <a:fld id="{C568F6E5-5E12-4623-90BB-7EC2ED9BF81B}" type="slidenum">
              <a:rPr lang="en-US" smtClean="0"/>
              <a:pPr/>
              <a:t>21</a:t>
            </a:fld>
            <a:endParaRPr lang="fr-FR"/>
          </a:p>
        </p:txBody>
      </p:sp>
    </p:spTree>
    <p:extLst>
      <p:ext uri="{BB962C8B-B14F-4D97-AF65-F5344CB8AC3E}">
        <p14:creationId xmlns:p14="http://schemas.microsoft.com/office/powerpoint/2010/main" val="25476375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fr-FR" sz="1200" dirty="0"/>
              <a:t>Trouver un partenaire qui travaillera avec vous sur cette activité. Chaque duo recevra une étude de cas et une fiche de travail du plan visant à assurer la sécurité. Vous ferez un jeu de rôle sur la réalisation d'une évaluation de la sécurité et l'élaboration d'un plan visant à assurer la sécurité, avec une personne qui jouera le rôle de la survivante</a:t>
            </a:r>
            <a:r>
              <a:rPr lang="fr-FR" smtClean="0"/>
              <a:t> </a:t>
            </a:r>
            <a:r>
              <a:rPr lang="fr-FR" sz="1200" dirty="0"/>
              <a:t>et l'autre celui de l'intervenant. Les « survivantes », vous êtes invitées à agrémenter l'étude de cas à mesure que vous complèterez l'évaluation de la sécurité et le processus d'élaboration du plan visant à assurer la sécurité.</a:t>
            </a:r>
          </a:p>
          <a:p>
            <a:pPr algn="l"/>
            <a:r>
              <a:rPr lang="fr-FR" smtClean="0"/>
              <a:t> </a:t>
            </a:r>
          </a:p>
          <a:p>
            <a:pPr algn="l"/>
            <a:r>
              <a:rPr lang="fr-FR" sz="1200" dirty="0"/>
              <a:t>Une fois à mi-chemin (c'est-à-dire lorsqu'en tant qu'intervenant, vous avez fini l'évaluation de la sécurité), échangez vos rôles.  Maintenant, l'intervenant va reprendre les informations recueillies dans le cadre de l'évaluation pour commencer le processus d'élaboration du plan visant à assurer la sécurité.  Lorsque vous avez terminé, discutez de votre expérience en tant que survivante et en tant qu'intervenant. Nous partagerons certaines de ces expériences avec l'ensemble du groupe une fois que nous aurons terminé. </a:t>
            </a:r>
          </a:p>
          <a:p>
            <a:pPr algn="l"/>
            <a:endParaRPr lang="fr-FR" sz="1200" dirty="0"/>
          </a:p>
          <a:p>
            <a:pPr algn="l"/>
            <a:r>
              <a:rPr lang="fr-FR" sz="1200" b="1" dirty="0"/>
              <a:t>**Distribuez le document 15A.2. Indiquez aux participants que ce document comprend les messages/questions de l'évaluation de la sécurité et du plan visant à assurer la sécurité.  Demandez également aux participants d'utiliser le document que vous leur avez distribué plus tôt (évaluation des risques en cas de violences conjugales).  **</a:t>
            </a:r>
          </a:p>
          <a:p>
            <a:pPr algn="l"/>
            <a:endParaRPr lang="fr-FR" sz="1200" b="1" baseline="0" dirty="0"/>
          </a:p>
          <a:p>
            <a:pPr algn="l"/>
            <a:r>
              <a:rPr lang="fr-FR" sz="1200" b="1" baseline="0" dirty="0"/>
              <a:t>Rappelez aux participants qu'elles n'ont pas à poser TOUTES les questions du plan visant à assurer la sécurité. Elles peuvent commencer par les questions générales et poser des questions plus spécifiques si nécessaire.  </a:t>
            </a:r>
            <a:endParaRPr lang="fr-FR" sz="1200" b="1" dirty="0"/>
          </a:p>
          <a:p>
            <a:pPr algn="l"/>
            <a:endParaRPr lang="fr-FR" dirty="0"/>
          </a:p>
        </p:txBody>
      </p:sp>
      <p:sp>
        <p:nvSpPr>
          <p:cNvPr id="4" name="Slide Number Placeholder 3"/>
          <p:cNvSpPr>
            <a:spLocks noGrp="1"/>
          </p:cNvSpPr>
          <p:nvPr>
            <p:ph type="sldNum" sz="quarter" idx="10"/>
          </p:nvPr>
        </p:nvSpPr>
        <p:spPr/>
        <p:txBody>
          <a:bodyPr/>
          <a:lstStyle/>
          <a:p>
            <a:fld id="{C568F6E5-5E12-4623-90BB-7EC2ED9BF81B}" type="slidenum">
              <a:rPr lang="en-US" smtClean="0"/>
              <a:pPr/>
              <a:t>22</a:t>
            </a:fld>
            <a:endParaRPr lang="fr-FR"/>
          </a:p>
        </p:txBody>
      </p:sp>
    </p:spTree>
    <p:extLst>
      <p:ext uri="{BB962C8B-B14F-4D97-AF65-F5344CB8AC3E}">
        <p14:creationId xmlns:p14="http://schemas.microsoft.com/office/powerpoint/2010/main" val="41159665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r-FR" sz="1200" kern="1200" baseline="0" dirty="0">
                <a:solidFill>
                  <a:schemeClr val="tx1"/>
                </a:solidFill>
                <a:latin typeface="+mn-lt"/>
              </a:rPr>
              <a:t>L'une des meilleures solutions pour aider une survivante de violences conjugales consiste à lui fournir des informations précises sur les causes et les dynamiques des violences conjugales, et les réactions et sentiments normaux qu'une femme vivant une relation violente peut avoir. Il est utile de partager ces informations, car cela peut réduire le sentiment de culpabilité et de honte par rapport aux actes de violence qu'elle a subis ou qu'elle subit, tout en validant et normalisant ses réactions face à ces violences. Assurez-vous d'adapter ces messages, si</a:t>
            </a:r>
          </a:p>
          <a:p>
            <a:r>
              <a:rPr lang="fr-FR" sz="1200" kern="1200" baseline="0" dirty="0">
                <a:solidFill>
                  <a:schemeClr val="tx1"/>
                </a:solidFill>
                <a:latin typeface="+mn-lt"/>
              </a:rPr>
              <a:t>nécessaire, en fonction de votre contexte et à la situation de la survivante.</a:t>
            </a:r>
          </a:p>
          <a:p>
            <a:endParaRPr lang="fr-FR" sz="1200" kern="1200" baseline="0" dirty="0">
              <a:solidFill>
                <a:schemeClr val="tx1"/>
              </a:solidFill>
              <a:latin typeface="+mn-lt"/>
              <a:ea typeface="+mn-ea"/>
              <a:cs typeface="+mn-cs"/>
            </a:endParaRPr>
          </a:p>
          <a:p>
            <a:endParaRPr lang="fr-FR" dirty="0"/>
          </a:p>
        </p:txBody>
      </p:sp>
      <p:sp>
        <p:nvSpPr>
          <p:cNvPr id="4" name="Slide Number Placeholder 3"/>
          <p:cNvSpPr>
            <a:spLocks noGrp="1"/>
          </p:cNvSpPr>
          <p:nvPr>
            <p:ph type="sldNum" sz="quarter" idx="10"/>
          </p:nvPr>
        </p:nvSpPr>
        <p:spPr/>
        <p:txBody>
          <a:bodyPr/>
          <a:lstStyle/>
          <a:p>
            <a:fld id="{C568F6E5-5E12-4623-90BB-7EC2ED9BF81B}" type="slidenum">
              <a:rPr lang="en-US" smtClean="0"/>
              <a:pPr/>
              <a:t>23</a:t>
            </a:fld>
            <a:endParaRPr lang="fr-F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r-FR" b="1" dirty="0"/>
              <a:t>Après avoir fait cette activité en petits groupes, discutez-en avec l'ensemble du groupe.  Notez sur un paperboard les réponses des groupes, en discutant de l'objectif de chaque message (c'est-à-dire dans quelle mesure est-il utile que la survivante le connaisse/l'entende).</a:t>
            </a:r>
          </a:p>
          <a:p>
            <a:endParaRPr lang="fr-FR" b="1" baseline="0" dirty="0"/>
          </a:p>
          <a:p>
            <a:r>
              <a:rPr lang="fr-FR" b="1" baseline="0" dirty="0"/>
              <a:t>Distribuez le document 15A.3 - Messages clés à partager avec les survivantes de violences conjugales  Examinez brièvement les messages que le groupe a déjà identifiés et ceux qui sont nouveaux.  </a:t>
            </a:r>
            <a:endParaRPr lang="fr-FR" b="1" dirty="0"/>
          </a:p>
        </p:txBody>
      </p:sp>
      <p:sp>
        <p:nvSpPr>
          <p:cNvPr id="4" name="Slide Number Placeholder 3"/>
          <p:cNvSpPr>
            <a:spLocks noGrp="1"/>
          </p:cNvSpPr>
          <p:nvPr>
            <p:ph type="sldNum" sz="quarter" idx="10"/>
          </p:nvPr>
        </p:nvSpPr>
        <p:spPr/>
        <p:txBody>
          <a:bodyPr/>
          <a:lstStyle/>
          <a:p>
            <a:fld id="{C568F6E5-5E12-4623-90BB-7EC2ED9BF81B}" type="slidenum">
              <a:rPr lang="en-US" smtClean="0"/>
              <a:pPr/>
              <a:t>24</a:t>
            </a:fld>
            <a:endParaRPr lang="fr-F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p:spPr>
      </p:sp>
      <p:sp>
        <p:nvSpPr>
          <p:cNvPr id="399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fr-FR" smtClean="0"/>
              <a:t>Merci de votre attention. Avant de terminer, j'aimerais vous laisser la parole pour que vous puissiez me poser vos questions et me faire part de vos doutes et de vos réflexions. </a:t>
            </a:r>
          </a:p>
          <a:p>
            <a:pPr eaLnBrk="1" hangingPunct="1">
              <a:spcBef>
                <a:spcPct val="0"/>
              </a:spcBef>
            </a:pPr>
            <a:endParaRPr lang="fr-FR" dirty="0"/>
          </a:p>
          <a:p>
            <a:pPr marL="0" marR="0" indent="0" algn="l" defTabSz="914400" rtl="0" eaLnBrk="1" fontAlgn="auto" latinLnBrk="0" hangingPunct="1">
              <a:lnSpc>
                <a:spcPct val="100000"/>
              </a:lnSpc>
              <a:spcBef>
                <a:spcPts val="0"/>
              </a:spcBef>
              <a:spcAft>
                <a:spcPts val="0"/>
              </a:spcAft>
              <a:buClrTx/>
              <a:buSzTx/>
              <a:buFontTx/>
              <a:buNone/>
              <a:tabLst/>
              <a:defRPr/>
            </a:pPr>
            <a:r>
              <a:rPr lang="fr-FR" smtClean="0"/>
              <a:t>*</a:t>
            </a:r>
            <a:r>
              <a:rPr lang="fr-FR" b="1" baseline="0" dirty="0"/>
              <a:t>Posez des questions si nécessaire : </a:t>
            </a:r>
          </a:p>
          <a:p>
            <a:pPr marL="0" marR="0" indent="0" algn="l" defTabSz="914400" rtl="0" eaLnBrk="1" fontAlgn="auto" latinLnBrk="0" hangingPunct="1">
              <a:lnSpc>
                <a:spcPct val="100000"/>
              </a:lnSpc>
              <a:spcBef>
                <a:spcPts val="0"/>
              </a:spcBef>
              <a:spcAft>
                <a:spcPts val="0"/>
              </a:spcAft>
              <a:buClrTx/>
              <a:buSzTx/>
              <a:buFontTx/>
              <a:buNone/>
              <a:tabLst/>
              <a:defRPr/>
            </a:pPr>
            <a:endParaRPr lang="fr-FR"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fr-FR" smtClean="0"/>
              <a:t>-   Qu'avez-vous pensé de cette session ? </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fr-FR" smtClean="0"/>
              <a:t>Qu'est-ce que vous avez trouvé facile ? Qu'est-ce que vous avez trouvé difficile ? </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fr-FR" smtClean="0"/>
              <a:t>De quoi avez-vous besoin pour continuer d'y penser plus tard ?</a:t>
            </a:r>
            <a:endParaRPr lang="fr-FR" dirty="0"/>
          </a:p>
          <a:p>
            <a:pPr eaLnBrk="1" hangingPunct="1">
              <a:spcBef>
                <a:spcPct val="0"/>
              </a:spcBef>
            </a:pPr>
            <a:endParaRPr lang="fr-FR" dirty="0"/>
          </a:p>
        </p:txBody>
      </p:sp>
      <p:sp>
        <p:nvSpPr>
          <p:cNvPr id="39940" name="Slide Number Placeholder 3"/>
          <p:cNvSpPr>
            <a:spLocks noGrp="1"/>
          </p:cNvSpPr>
          <p:nvPr>
            <p:ph type="sldNum" sz="quarter" idx="5"/>
          </p:nvPr>
        </p:nvSpPr>
        <p:spPr bwMode="auto">
          <a:noFill/>
          <a:ln>
            <a:miter lim="800000"/>
            <a:headEnd/>
            <a:tailEnd/>
          </a:ln>
        </p:spPr>
        <p:txBody>
          <a:bodyPr/>
          <a:lstStyle/>
          <a:p>
            <a:fld id="{AA054DE3-A126-4268-9767-928E5A89904D}" type="slidenum">
              <a:rPr lang="en-US">
                <a:solidFill>
                  <a:prstClr val="black"/>
                </a:solidFill>
              </a:rPr>
              <a:pPr/>
              <a:t>25</a:t>
            </a:fld>
            <a:endParaRPr lang="fr-FR">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r-FR" smtClean="0"/>
              <a:t>Au cours de cette séance, nous allons nous intéresser aux violences conjugales et à la façon spécifique par laquelle nous y faisons face pendant la gestion des cas. Nos objectifs sont les suivants : </a:t>
            </a:r>
          </a:p>
          <a:p>
            <a:pPr lvl="0" rtl="0"/>
            <a:r>
              <a:rPr lang="fr-FR" smtClean="0"/>
              <a:t>1. Comprendre les dynamiques, les causes et les conséquences des violences conjugales</a:t>
            </a:r>
          </a:p>
          <a:p>
            <a:pPr lvl="0" rtl="0"/>
            <a:r>
              <a:rPr lang="fr-FR" smtClean="0"/>
              <a:t>2. Évaluer précisément et soigneusement la sécurité avec une survivante de VBG</a:t>
            </a:r>
          </a:p>
          <a:p>
            <a:pPr lvl="0" rtl="0"/>
            <a:r>
              <a:rPr lang="fr-FR" smtClean="0"/>
              <a:t>3. Élaborer des plans détaillés et faciles à suivre avec les survivantes de violences conjugales</a:t>
            </a:r>
          </a:p>
          <a:p>
            <a:endParaRPr lang="fr-FR" dirty="0"/>
          </a:p>
        </p:txBody>
      </p:sp>
      <p:sp>
        <p:nvSpPr>
          <p:cNvPr id="4" name="Slide Number Placeholder 3"/>
          <p:cNvSpPr>
            <a:spLocks noGrp="1"/>
          </p:cNvSpPr>
          <p:nvPr>
            <p:ph type="sldNum" sz="quarter" idx="10"/>
          </p:nvPr>
        </p:nvSpPr>
        <p:spPr/>
        <p:txBody>
          <a:bodyPr/>
          <a:lstStyle/>
          <a:p>
            <a:fld id="{C568F6E5-5E12-4623-90BB-7EC2ED9BF81B}" type="slidenum">
              <a:rPr lang="en-US" smtClean="0"/>
              <a:pPr/>
              <a:t>3</a:t>
            </a:fld>
            <a:endParaRPr lang="fr-F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mtClean="0"/>
              <a:t>Avant d'aborder le contenu de cette formation, nous allons former des petits groupes de 5 personnes maximum pour discuter de ce que vous entendez par violences conjugales. Vous trouverez des questions pour guider votre discussion sur la diapositive : Que sont les violences conjugales ? Quelles sont les différences, le cas échéant, entre conflits conjugaux et violences conjugales ? Vous aurez 5 à 10 minutes pour en discuter en groupes, puis nous reviendrons en pleinière partager les grandes lignes de nos échanges.  (*Le formateur pourra noter les thèmes et les points abordés sur un paperboard pour les consulter pendant la diapositive suivante*)</a:t>
            </a:r>
          </a:p>
          <a:p>
            <a:endParaRPr lang="fr-FR" baseline="0" dirty="0"/>
          </a:p>
          <a:p>
            <a:r>
              <a:rPr lang="fr-FR" smtClean="0"/>
              <a:t>Ce type de violences est-il différent de ce dont nous avons parlé dans les précédentes sessions ? En fait, les violences conjugales représentent la forme la plus commune de violence dans la plupart des régions à travers le monde. Les violences perpétrées par un partenaire intime ne sont pas une exception, c'est la norme. Toutefois, il peut être bien plus difficile pour les personnes de les accepter et d'en parler, car elles sont souvent considérées comme une affaire privée ou familiale.</a:t>
            </a:r>
          </a:p>
          <a:p>
            <a:endParaRPr lang="fr-FR" baseline="0" dirty="0"/>
          </a:p>
        </p:txBody>
      </p:sp>
      <p:sp>
        <p:nvSpPr>
          <p:cNvPr id="4" name="Slide Number Placeholder 3"/>
          <p:cNvSpPr>
            <a:spLocks noGrp="1"/>
          </p:cNvSpPr>
          <p:nvPr>
            <p:ph type="sldNum" sz="quarter" idx="10"/>
          </p:nvPr>
        </p:nvSpPr>
        <p:spPr/>
        <p:txBody>
          <a:bodyPr/>
          <a:lstStyle/>
          <a:p>
            <a:fld id="{C568F6E5-5E12-4623-90BB-7EC2ED9BF81B}" type="slidenum">
              <a:rPr lang="en-US" smtClean="0"/>
              <a:pPr/>
              <a:t>4</a:t>
            </a:fld>
            <a:endParaRPr lang="fr-FR"/>
          </a:p>
        </p:txBody>
      </p:sp>
    </p:spTree>
    <p:extLst>
      <p:ext uri="{BB962C8B-B14F-4D97-AF65-F5344CB8AC3E}">
        <p14:creationId xmlns:p14="http://schemas.microsoft.com/office/powerpoint/2010/main" val="16932102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mtClean="0"/>
              <a:t>Dans le cadre de notre travail, nous définissons les violences conjugales, également appelées violences domestiques, comme un comportement violent auquel recourt l'un des deux partenaires (généralement l'homme) afin d'obtenir ou de conserver le pouvoir et le contrôle sur l'autre (généralement la femme). Les violences conjugales sont différentes des conflits conjugaux pour plusieurs raisons, la première étant le déséquilibre de contrôle et de pouvoir au sein de la relation. </a:t>
            </a:r>
          </a:p>
          <a:p>
            <a:endParaRPr lang="fr-FR" baseline="0" dirty="0"/>
          </a:p>
          <a:p>
            <a:r>
              <a:rPr lang="fr-FR" b="1" baseline="0" dirty="0"/>
              <a:t>*Notez que, dans certaines régions, le terme « violences domestiques » est utilisé pour décrire tous les types de violence existant au sein d'un foyer, notamment la maltraitance des enfants, la maltraitance des travailleurs domestiques, etc. Si c'est le cas dans votre région, veillez à faire la distinction et à indiquer que les violences conjugales sont spécifiques en raison de la relation qui existe entre les deux parties. Notez également que les violences conjugales concernent non seulement les partenaires des relations en cours ou actuels, mais également les anciens ou ex-conjoints.* </a:t>
            </a:r>
            <a:endParaRPr lang="fr-FR" b="1" dirty="0"/>
          </a:p>
        </p:txBody>
      </p:sp>
      <p:sp>
        <p:nvSpPr>
          <p:cNvPr id="4" name="Slide Number Placeholder 3"/>
          <p:cNvSpPr>
            <a:spLocks noGrp="1"/>
          </p:cNvSpPr>
          <p:nvPr>
            <p:ph type="sldNum" sz="quarter" idx="10"/>
          </p:nvPr>
        </p:nvSpPr>
        <p:spPr/>
        <p:txBody>
          <a:bodyPr/>
          <a:lstStyle/>
          <a:p>
            <a:fld id="{C568F6E5-5E12-4623-90BB-7EC2ED9BF81B}" type="slidenum">
              <a:rPr lang="en-US" smtClean="0"/>
              <a:pPr/>
              <a:t>5</a:t>
            </a:fld>
            <a:endParaRPr lang="fr-FR"/>
          </a:p>
        </p:txBody>
      </p:sp>
    </p:spTree>
    <p:extLst>
      <p:ext uri="{BB962C8B-B14F-4D97-AF65-F5344CB8AC3E}">
        <p14:creationId xmlns:p14="http://schemas.microsoft.com/office/powerpoint/2010/main" val="15382431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mtClean="0"/>
              <a:t>À quoi ressemble la violence conjugale ? Les violences conjugales  peuvent revêtir de nombreuses formes : physique, sexuelle, émotionnelle, économique, psychologique et spirituelle. Une femme peut être restreinte, contrainte ou contrôlée dans l'un ou plusieurs de ces domaines de sa vie, la plupart du temps en raison des comportements de l'agresseur (à droite) qui effraient, intimident, terrorisent, manipulent, font souffrir, humilient, accusent, portent préjudice et/ou blessent.</a:t>
            </a:r>
          </a:p>
          <a:p>
            <a:r>
              <a:rPr lang="fr-FR" smtClean="0"/>
              <a:t> </a:t>
            </a:r>
          </a:p>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effectLst/>
                <a:latin typeface="+mn-lt"/>
              </a:rPr>
              <a:t>La plupart des survivantes de violences conjugales ont subi diverses formes de violence au fil du temps. Souvent, ces violences peuvent être perçues (par la survivante et les autres membres de sa communauté) comme normales, puisque de nombreuses femmes les subissent fréquemment. Souvent, les survivantes viendront chercher de l'aide lorsque les actes de violence s'intensifient et deviennent plus graves et/ou réguliers. Cela ne justifie ou n'excuse en rien un quelconque degré de violence. Cela nous aide plutôt à comprendre la situation des survivantes de violences conjugales qui viennent nous demander notre soutien. Nombre d'entre elles, peut-être la plupart, auront déjà subi des violences conjugales, quelle qu'en soit la forme. </a:t>
            </a:r>
            <a:endParaRPr lang="fr-FR" dirty="0"/>
          </a:p>
        </p:txBody>
      </p:sp>
      <p:sp>
        <p:nvSpPr>
          <p:cNvPr id="4" name="Slide Number Placeholder 3"/>
          <p:cNvSpPr>
            <a:spLocks noGrp="1"/>
          </p:cNvSpPr>
          <p:nvPr>
            <p:ph type="sldNum" sz="quarter" idx="10"/>
          </p:nvPr>
        </p:nvSpPr>
        <p:spPr/>
        <p:txBody>
          <a:bodyPr/>
          <a:lstStyle/>
          <a:p>
            <a:fld id="{C568F6E5-5E12-4623-90BB-7EC2ED9BF81B}" type="slidenum">
              <a:rPr lang="en-US" smtClean="0"/>
              <a:pPr/>
              <a:t>6</a:t>
            </a:fld>
            <a:endParaRPr lang="fr-FR"/>
          </a:p>
        </p:txBody>
      </p:sp>
    </p:spTree>
    <p:extLst>
      <p:ext uri="{BB962C8B-B14F-4D97-AF65-F5344CB8AC3E}">
        <p14:creationId xmlns:p14="http://schemas.microsoft.com/office/powerpoint/2010/main" val="12316632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mtClean="0"/>
              <a:t>Pourquoi les agresseurs agissent-ils ainsi ? </a:t>
            </a:r>
          </a:p>
          <a:p>
            <a:endParaRPr lang="fr-FR"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fr-FR" altLang="en-US" dirty="0">
                <a:latin typeface="Arial" panose="020B0604020202020204" pitchFamily="34" charset="0"/>
              </a:rPr>
              <a:t>Est-ce parce que... Ils ne sont pas assez éduqués ? Ils sont traumatisés ? Ils ne peuvent pas contrôler leur colère ? Ils ne sont pas heureux dans leur ménage ? Ils ont été témoins d'actes de violence ? Ils sont stressés ? Non. Les agresseurs choisissent d'utiliser la violence, et ils s'en servent pour contrôler et dominer. Les violences conjugales, comme toutes les violences basées sur le genre, sont basées sur une dynamique dans laquelle les femmes ont un statut inférieur et détiennent moins de pouvoir et de contrôle sur leur vie que les hommes. La plupart des agresseurs pensent qu'il n'y a aucune raison de changer. Ils peuvent être très doués pour justifier leur comportement (en particulier dans le cadre de références culturelles). Ils peuvent attribuer leur comportement violent au stress, à la consommation abusive d'alcool, à la perte de contrôle ou au </a:t>
            </a:r>
            <a:r>
              <a:rPr lang="fr-FR" altLang="en-US" u="none" dirty="0">
                <a:latin typeface="Arial" panose="020B0604020202020204" pitchFamily="34" charset="0"/>
              </a:rPr>
              <a:t>comportement de la survivante.</a:t>
            </a:r>
          </a:p>
          <a:p>
            <a:endParaRPr lang="fr-FR" dirty="0"/>
          </a:p>
          <a:p>
            <a:r>
              <a:rPr lang="fr-FR" smtClean="0"/>
              <a:t>Bien que les agresseurs puissent trouver de nombreuses raisons aux actes violents qu'ils commettent, ils n'utilisent pas les mêmes excuses pour justifier d'éventuelles violences à l'encontre d'autres personnes. Par exemple, un homme qui bat sa femme « parce qu'il est stressé » ne ferait pas la même chose avec ses amis, son patron ou un enseignant de l'école de son enfant. En outre, la plupart des violences conjugales se produisent derrière des portes closes et démontrent un comportement qui est très différent de celui que les agresseurs ont en public. Cela prouve qu'ils savent qu'ils ne devraient pas agir ainsi avec d'autres personnes et qu'ils contrôlent parfaitement leurs actes. </a:t>
            </a:r>
            <a:endParaRPr lang="fr-FR" dirty="0"/>
          </a:p>
        </p:txBody>
      </p:sp>
      <p:sp>
        <p:nvSpPr>
          <p:cNvPr id="4" name="Slide Number Placeholder 3"/>
          <p:cNvSpPr>
            <a:spLocks noGrp="1"/>
          </p:cNvSpPr>
          <p:nvPr>
            <p:ph type="sldNum" sz="quarter" idx="10"/>
          </p:nvPr>
        </p:nvSpPr>
        <p:spPr/>
        <p:txBody>
          <a:bodyPr/>
          <a:lstStyle/>
          <a:p>
            <a:fld id="{C568F6E5-5E12-4623-90BB-7EC2ED9BF81B}" type="slidenum">
              <a:rPr lang="en-US" smtClean="0"/>
              <a:pPr/>
              <a:t>7</a:t>
            </a:fld>
            <a:endParaRPr lang="fr-FR"/>
          </a:p>
        </p:txBody>
      </p:sp>
    </p:spTree>
    <p:extLst>
      <p:ext uri="{BB962C8B-B14F-4D97-AF65-F5344CB8AC3E}">
        <p14:creationId xmlns:p14="http://schemas.microsoft.com/office/powerpoint/2010/main" val="27542159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mtClean="0"/>
              <a:t>Comme indiqué sur la précédente diapositive, les violences conjugales n e sont qu'une question de pouvoir et de contrôle. Les agresseurs exploitent le pouvoir de domination que les règles sociales et familiales confèrent aux hommes sur leur conjoint. Les violences conjugales se produisent également en suivant un cycle continu qui combine plusieurs types de violence, sur le plan émotionnel, physique et financier. Les violences conjugales sont rarement un événement exceptionnel et se reproduisent maintes et maintes fois, en suivant le cycle suivant : violences, excuses, phase d'apaisement avec peu ou pas de violence dite « lune de miel », puis à nouveau violences. </a:t>
            </a:r>
          </a:p>
          <a:p>
            <a:endParaRPr lang="fr-FR" baseline="0" dirty="0"/>
          </a:p>
          <a:p>
            <a:r>
              <a:rPr lang="fr-FR" smtClean="0"/>
              <a:t>Les agresseurs choisissent délibérément avec qui et quand ils sont violents. Ils ne sont pas violents lorsqu'ils assistent à la prière ou vont travailler, et ils savent contrôler leur comportement violent. Comme indiqué dans la dernière diapositive, la cause des violences n'est PAS la consommation de drogue ou d'alcool, ni le stress. </a:t>
            </a:r>
          </a:p>
          <a:p>
            <a:endParaRPr lang="fr-FR"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fr-FR" smtClean="0"/>
              <a:t>Enfin, les agresseurs accentuent et exploitent la tendance des femmes à se sentir responsables des actes de violence, et ils disent souvent aux survivantes que tout est de leur faute. </a:t>
            </a:r>
            <a:endParaRPr lang="fr-FR" dirty="0"/>
          </a:p>
          <a:p>
            <a:endParaRPr lang="fr-FR" baseline="0" dirty="0"/>
          </a:p>
          <a:p>
            <a:endParaRPr lang="fr-FR" baseline="0" dirty="0"/>
          </a:p>
        </p:txBody>
      </p:sp>
      <p:sp>
        <p:nvSpPr>
          <p:cNvPr id="4" name="Slide Number Placeholder 3"/>
          <p:cNvSpPr>
            <a:spLocks noGrp="1"/>
          </p:cNvSpPr>
          <p:nvPr>
            <p:ph type="sldNum" sz="quarter" idx="10"/>
          </p:nvPr>
        </p:nvSpPr>
        <p:spPr/>
        <p:txBody>
          <a:bodyPr/>
          <a:lstStyle/>
          <a:p>
            <a:fld id="{C568F6E5-5E12-4623-90BB-7EC2ED9BF81B}" type="slidenum">
              <a:rPr lang="en-US" smtClean="0"/>
              <a:pPr/>
              <a:t>8</a:t>
            </a:fld>
            <a:endParaRPr lang="fr-FR"/>
          </a:p>
        </p:txBody>
      </p:sp>
    </p:spTree>
    <p:extLst>
      <p:ext uri="{BB962C8B-B14F-4D97-AF65-F5344CB8AC3E}">
        <p14:creationId xmlns:p14="http://schemas.microsoft.com/office/powerpoint/2010/main" val="29537434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mtClean="0"/>
              <a:t>La roue du pouvoir et du contrôle est un outil utilisé par de nombreux acteurs travaillant dans les services destinés aux survivantes de violences conjugales. Elle permet aux intervenants et aux survivantes de décomposer et de reconnaître la plupart des types courants de situations de violences conjugales. Lorsque vous voyez cette roue, qu'est-ce qui vous interpelle ? Retrouvez-vous des choses qui vous sont familières dans votre contexte ? </a:t>
            </a:r>
            <a:endParaRPr lang="fr-FR" dirty="0"/>
          </a:p>
        </p:txBody>
      </p:sp>
      <p:sp>
        <p:nvSpPr>
          <p:cNvPr id="4" name="Slide Number Placeholder 3"/>
          <p:cNvSpPr>
            <a:spLocks noGrp="1"/>
          </p:cNvSpPr>
          <p:nvPr>
            <p:ph type="sldNum" sz="quarter" idx="10"/>
          </p:nvPr>
        </p:nvSpPr>
        <p:spPr/>
        <p:txBody>
          <a:bodyPr/>
          <a:lstStyle/>
          <a:p>
            <a:fld id="{C568F6E5-5E12-4623-90BB-7EC2ED9BF81B}" type="slidenum">
              <a:rPr lang="en-US" smtClean="0"/>
              <a:pPr/>
              <a:t>9</a:t>
            </a:fld>
            <a:endParaRPr lang="fr-FR"/>
          </a:p>
        </p:txBody>
      </p:sp>
    </p:spTree>
    <p:extLst>
      <p:ext uri="{BB962C8B-B14F-4D97-AF65-F5344CB8AC3E}">
        <p14:creationId xmlns:p14="http://schemas.microsoft.com/office/powerpoint/2010/main" val="13793968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14.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16.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jpeg"/><Relationship Id="rId1" Type="http://schemas.openxmlformats.org/officeDocument/2006/relationships/slideMaster" Target="../slideMasters/slideMaster2.xml"/><Relationship Id="rId5" Type="http://schemas.openxmlformats.org/officeDocument/2006/relationships/image" Target="../media/image8.png"/><Relationship Id="rId4" Type="http://schemas.openxmlformats.org/officeDocument/2006/relationships/image" Target="../media/image10.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jpeg"/><Relationship Id="rId1" Type="http://schemas.openxmlformats.org/officeDocument/2006/relationships/slideMaster" Target="../slideMasters/slideMaster2.xml"/><Relationship Id="rId5" Type="http://schemas.openxmlformats.org/officeDocument/2006/relationships/image" Target="../media/image8.png"/><Relationship Id="rId4" Type="http://schemas.openxmlformats.org/officeDocument/2006/relationships/image" Target="../media/image12.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2.jpeg"/><Relationship Id="rId1" Type="http://schemas.openxmlformats.org/officeDocument/2006/relationships/slideMaster" Target="../slideMasters/slideMaster2.xml"/><Relationship Id="rId5" Type="http://schemas.openxmlformats.org/officeDocument/2006/relationships/image" Target="../media/image8.png"/><Relationship Id="rId4" Type="http://schemas.openxmlformats.org/officeDocument/2006/relationships/image" Target="../media/image1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2.jpeg"/><Relationship Id="rId1" Type="http://schemas.openxmlformats.org/officeDocument/2006/relationships/slideMaster" Target="../slideMasters/slideMaster2.xml"/><Relationship Id="rId5" Type="http://schemas.openxmlformats.org/officeDocument/2006/relationships/image" Target="../media/image8.png"/><Relationship Id="rId4" Type="http://schemas.openxmlformats.org/officeDocument/2006/relationships/image" Target="../media/image16.png"/></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jpe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Master" Target="../slideMasters/slideMaster3.xml"/><Relationship Id="rId4" Type="http://schemas.openxmlformats.org/officeDocument/2006/relationships/image" Target="../media/image8.pn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jpeg"/><Relationship Id="rId1" Type="http://schemas.openxmlformats.org/officeDocument/2006/relationships/slideMaster" Target="../slideMasters/slideMaster3.xml"/><Relationship Id="rId5" Type="http://schemas.openxmlformats.org/officeDocument/2006/relationships/image" Target="../media/image8.png"/><Relationship Id="rId4" Type="http://schemas.openxmlformats.org/officeDocument/2006/relationships/image" Target="../media/image10.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jpeg"/><Relationship Id="rId1" Type="http://schemas.openxmlformats.org/officeDocument/2006/relationships/slideMaster" Target="../slideMasters/slideMaster3.xml"/><Relationship Id="rId5" Type="http://schemas.openxmlformats.org/officeDocument/2006/relationships/image" Target="../media/image8.png"/><Relationship Id="rId4" Type="http://schemas.openxmlformats.org/officeDocument/2006/relationships/image" Target="../media/image12.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2.jpeg"/><Relationship Id="rId1" Type="http://schemas.openxmlformats.org/officeDocument/2006/relationships/slideMaster" Target="../slideMasters/slideMaster3.xml"/><Relationship Id="rId5" Type="http://schemas.openxmlformats.org/officeDocument/2006/relationships/image" Target="../media/image8.png"/><Relationship Id="rId4" Type="http://schemas.openxmlformats.org/officeDocument/2006/relationships/image" Target="../media/image14.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2.jpeg"/><Relationship Id="rId1" Type="http://schemas.openxmlformats.org/officeDocument/2006/relationships/slideMaster" Target="../slideMasters/slideMaster3.xml"/><Relationship Id="rId5" Type="http://schemas.openxmlformats.org/officeDocument/2006/relationships/image" Target="../media/image8.png"/><Relationship Id="rId4" Type="http://schemas.openxmlformats.org/officeDocument/2006/relationships/image" Target="../media/image16.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jpeg"/><Relationship Id="rId1" Type="http://schemas.openxmlformats.org/officeDocument/2006/relationships/slideMaster" Target="../slideMasters/slideMaster3.xml"/><Relationship Id="rId4" Type="http://schemas.openxmlformats.org/officeDocument/2006/relationships/image" Target="../media/image8.png"/></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1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Option 1">
    <p:spTree>
      <p:nvGrpSpPr>
        <p:cNvPr id="1" name=""/>
        <p:cNvGrpSpPr/>
        <p:nvPr/>
      </p:nvGrpSpPr>
      <p:grpSpPr>
        <a:xfrm>
          <a:off x="0" y="0"/>
          <a:ext cx="0" cy="0"/>
          <a:chOff x="0" y="0"/>
          <a:chExt cx="0" cy="0"/>
        </a:xfrm>
      </p:grpSpPr>
      <p:pic>
        <p:nvPicPr>
          <p:cNvPr id="2" name="Picture 6" descr="IRC-Guidlines-Cover-1.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3" name="Title 1"/>
          <p:cNvSpPr txBox="1">
            <a:spLocks/>
          </p:cNvSpPr>
          <p:nvPr userDrawn="1"/>
        </p:nvSpPr>
        <p:spPr>
          <a:xfrm>
            <a:off x="982663" y="1268413"/>
            <a:ext cx="10244137" cy="661987"/>
          </a:xfrm>
          <a:prstGeom prst="rect">
            <a:avLst/>
          </a:prstGeom>
        </p:spPr>
        <p:txBody>
          <a:bodyPr/>
          <a:lstStyle>
            <a:lvl1pPr algn="l" defTabSz="914400" rtl="0" eaLnBrk="1" latinLnBrk="0" hangingPunct="1">
              <a:lnSpc>
                <a:spcPct val="100000"/>
              </a:lnSpc>
              <a:spcBef>
                <a:spcPct val="0"/>
              </a:spcBef>
              <a:buNone/>
              <a:defRPr sz="6000" kern="1200" cap="all" spc="200" baseline="0">
                <a:solidFill>
                  <a:schemeClr val="bg1"/>
                </a:solidFill>
                <a:latin typeface="+mj-lt"/>
                <a:ea typeface="+mj-ea"/>
                <a:cs typeface="+mj-cs"/>
              </a:defRPr>
            </a:lvl1pPr>
          </a:lstStyle>
          <a:p>
            <a:pPr>
              <a:defRPr/>
            </a:pPr>
            <a:r>
              <a:rPr lang="fr-FR" sz="2800" dirty="0">
                <a:solidFill>
                  <a:prstClr val="white"/>
                </a:solidFill>
              </a:rPr>
              <a:t>Module 1</a:t>
            </a:r>
          </a:p>
        </p:txBody>
      </p:sp>
      <p:sp>
        <p:nvSpPr>
          <p:cNvPr id="4" name="Rectangle 3"/>
          <p:cNvSpPr/>
          <p:nvPr userDrawn="1"/>
        </p:nvSpPr>
        <p:spPr>
          <a:xfrm>
            <a:off x="592138" y="1116013"/>
            <a:ext cx="10907712" cy="2487612"/>
          </a:xfrm>
          <a:prstGeom prst="rect">
            <a:avLst/>
          </a:prstGeom>
          <a:ln>
            <a:noFill/>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en-US">
              <a:solidFill>
                <a:prstClr val="black"/>
              </a:solidFill>
            </a:endParaRPr>
          </a:p>
        </p:txBody>
      </p:sp>
      <p:cxnSp>
        <p:nvCxnSpPr>
          <p:cNvPr id="5" name="Straight Connector 4"/>
          <p:cNvCxnSpPr/>
          <p:nvPr userDrawn="1"/>
        </p:nvCxnSpPr>
        <p:spPr>
          <a:xfrm>
            <a:off x="871538" y="2971800"/>
            <a:ext cx="10104437" cy="0"/>
          </a:xfrm>
          <a:prstGeom prst="line">
            <a:avLst/>
          </a:prstGeom>
          <a:ln w="76200" cmpd="sng">
            <a:solidFill>
              <a:schemeClr val="accent1"/>
            </a:solidFill>
          </a:ln>
        </p:spPr>
        <p:style>
          <a:lnRef idx="2">
            <a:schemeClr val="accent1"/>
          </a:lnRef>
          <a:fillRef idx="0">
            <a:schemeClr val="accent1"/>
          </a:fillRef>
          <a:effectRef idx="1">
            <a:schemeClr val="accent1"/>
          </a:effectRef>
          <a:fontRef idx="minor">
            <a:schemeClr val="tx1"/>
          </a:fontRef>
        </p:style>
      </p:cxnSp>
      <p:sp>
        <p:nvSpPr>
          <p:cNvPr id="6" name="Title 1"/>
          <p:cNvSpPr txBox="1">
            <a:spLocks/>
          </p:cNvSpPr>
          <p:nvPr userDrawn="1"/>
        </p:nvSpPr>
        <p:spPr>
          <a:xfrm>
            <a:off x="809625" y="1439863"/>
            <a:ext cx="10591800" cy="1427162"/>
          </a:xfrm>
          <a:prstGeom prst="rect">
            <a:avLst/>
          </a:prstGeom>
        </p:spPr>
        <p:txBody>
          <a:bodyPr/>
          <a:lstStyle>
            <a:lvl1pPr algn="l" defTabSz="914400" rtl="0" eaLnBrk="1" latinLnBrk="0" hangingPunct="1">
              <a:lnSpc>
                <a:spcPct val="100000"/>
              </a:lnSpc>
              <a:spcBef>
                <a:spcPct val="0"/>
              </a:spcBef>
              <a:buNone/>
              <a:defRPr sz="6000" kern="1200" cap="all" spc="300" baseline="0">
                <a:solidFill>
                  <a:schemeClr val="bg1"/>
                </a:solidFill>
                <a:latin typeface="+mj-lt"/>
                <a:ea typeface="+mj-ea"/>
                <a:cs typeface="+mj-cs"/>
              </a:defRPr>
            </a:lvl1pPr>
          </a:lstStyle>
          <a:p>
            <a:pPr>
              <a:defRPr/>
            </a:pPr>
            <a:r>
              <a:rPr lang="fr-FR" sz="3800" dirty="0">
                <a:solidFill>
                  <a:prstClr val="black"/>
                </a:solidFill>
              </a:rPr>
              <a:t>FORMATION INTER-AGENCE SUR LA GESTION DES CAS DE VIOLENCE BASÉE SUR LE GENRE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7_Title and Content">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4" name="Picture 6" descr="IRC-Left-Background-2.jpg"/>
          <p:cNvPicPr>
            <a:picLocks noChangeAspect="1"/>
          </p:cNvPicPr>
          <p:nvPr userDrawn="1"/>
        </p:nvPicPr>
        <p:blipFill>
          <a:blip r:embed="rId3" cstate="print"/>
          <a:srcRect/>
          <a:stretch>
            <a:fillRect/>
          </a:stretch>
        </p:blipFill>
        <p:spPr bwMode="auto">
          <a:xfrm>
            <a:off x="0" y="0"/>
            <a:ext cx="12192000" cy="6858000"/>
          </a:xfrm>
          <a:prstGeom prst="rect">
            <a:avLst/>
          </a:prstGeom>
          <a:noFill/>
          <a:ln w="9525">
            <a:noFill/>
            <a:miter lim="800000"/>
            <a:headEnd/>
            <a:tailEnd/>
          </a:ln>
        </p:spPr>
      </p:pic>
      <p:sp>
        <p:nvSpPr>
          <p:cNvPr id="2" name="Title 1"/>
          <p:cNvSpPr>
            <a:spLocks noGrp="1"/>
          </p:cNvSpPr>
          <p:nvPr>
            <p:ph type="title"/>
          </p:nvPr>
        </p:nvSpPr>
        <p:spPr>
          <a:xfrm>
            <a:off x="663222" y="2419659"/>
            <a:ext cx="4769556" cy="1545564"/>
          </a:xfrm>
        </p:spPr>
        <p:txBody>
          <a:bodyPr/>
          <a:lstStyle>
            <a:lvl1pPr algn="ctr">
              <a:defRPr sz="4400" spc="300" baseline="0">
                <a:solidFill>
                  <a:schemeClr val="bg1"/>
                </a:solidFill>
              </a:defRPr>
            </a:lvl1pPr>
          </a:lstStyle>
          <a:p>
            <a:r>
              <a:rPr lang="en-US"/>
              <a:t>Click to edit Master title style</a:t>
            </a:r>
            <a:endParaRPr lang="en-US" dirty="0"/>
          </a:p>
        </p:txBody>
      </p:sp>
      <p:sp>
        <p:nvSpPr>
          <p:cNvPr id="3" name="Content Placeholder 2"/>
          <p:cNvSpPr>
            <a:spLocks noGrp="1"/>
          </p:cNvSpPr>
          <p:nvPr>
            <p:ph idx="1"/>
          </p:nvPr>
        </p:nvSpPr>
        <p:spPr>
          <a:xfrm>
            <a:off x="7027333" y="860778"/>
            <a:ext cx="4478866" cy="5053469"/>
          </a:xfrm>
        </p:spPr>
        <p:txBody>
          <a:bodyPr anchor="ctr">
            <a:noAutofit/>
          </a:bodyPr>
          <a:lstStyle>
            <a:lvl1pPr marL="457200" indent="-457200">
              <a:lnSpc>
                <a:spcPct val="110000"/>
              </a:lnSpc>
              <a:spcBef>
                <a:spcPts val="1200"/>
              </a:spcBef>
              <a:spcAft>
                <a:spcPts val="2400"/>
              </a:spcAft>
              <a:buClr>
                <a:schemeClr val="accent4"/>
              </a:buClr>
              <a:buSzPct val="100000"/>
              <a:buFontTx/>
              <a:buBlip>
                <a:blip r:embed="rId4"/>
              </a:buBlip>
              <a:defRPr sz="2000" spc="0"/>
            </a:lvl1pPr>
            <a:lvl2pPr marL="265176" indent="-137160">
              <a:buClr>
                <a:schemeClr val="accent4"/>
              </a:buClr>
              <a:buSzPct val="100000"/>
              <a:buFontTx/>
              <a:buBlip>
                <a:blip r:embed="rId4"/>
              </a:buBlip>
              <a:defRPr/>
            </a:lvl2pPr>
            <a:lvl3pPr marL="448056" indent="-137160">
              <a:buClr>
                <a:schemeClr val="accent4"/>
              </a:buClr>
              <a:buSzPct val="100000"/>
              <a:buFontTx/>
              <a:buBlip>
                <a:blip r:embed="rId4"/>
              </a:buBlip>
              <a:defRPr/>
            </a:lvl3pPr>
            <a:lvl4pPr marL="594360" indent="-137160">
              <a:buSzPct val="100000"/>
              <a:buFontTx/>
              <a:buBlip>
                <a:blip r:embed="rId5"/>
              </a:buBlip>
              <a:defRPr/>
            </a:lvl4pPr>
            <a:lvl5pPr marL="777240" indent="-137160">
              <a:buSzPct val="100000"/>
              <a:buFontTx/>
              <a:buBlip>
                <a:blip r:embed="rId5"/>
              </a:buBlip>
              <a:defRPr/>
            </a:lvl5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8_Title and Content">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4" name="Picture 6" descr="IRC-Left-Background-Yellow.jpg"/>
          <p:cNvPicPr>
            <a:picLocks noChangeAspect="1"/>
          </p:cNvPicPr>
          <p:nvPr userDrawn="1"/>
        </p:nvPicPr>
        <p:blipFill>
          <a:blip r:embed="rId3" cstate="print"/>
          <a:srcRect/>
          <a:stretch>
            <a:fillRect/>
          </a:stretch>
        </p:blipFill>
        <p:spPr bwMode="auto">
          <a:xfrm>
            <a:off x="0" y="0"/>
            <a:ext cx="12192000" cy="6858000"/>
          </a:xfrm>
          <a:prstGeom prst="rect">
            <a:avLst/>
          </a:prstGeom>
          <a:noFill/>
          <a:ln w="9525">
            <a:noFill/>
            <a:miter lim="800000"/>
            <a:headEnd/>
            <a:tailEnd/>
          </a:ln>
        </p:spPr>
      </p:pic>
      <p:sp>
        <p:nvSpPr>
          <p:cNvPr id="2" name="Title 1"/>
          <p:cNvSpPr>
            <a:spLocks noGrp="1"/>
          </p:cNvSpPr>
          <p:nvPr>
            <p:ph type="title"/>
          </p:nvPr>
        </p:nvSpPr>
        <p:spPr>
          <a:xfrm>
            <a:off x="663222" y="2419659"/>
            <a:ext cx="4769556" cy="1545564"/>
          </a:xfrm>
        </p:spPr>
        <p:txBody>
          <a:bodyPr/>
          <a:lstStyle>
            <a:lvl1pPr algn="ctr">
              <a:defRPr sz="4400" spc="300" baseline="0">
                <a:solidFill>
                  <a:schemeClr val="bg1"/>
                </a:solidFill>
              </a:defRPr>
            </a:lvl1pPr>
          </a:lstStyle>
          <a:p>
            <a:r>
              <a:rPr lang="en-US"/>
              <a:t>Click to edit Master title style</a:t>
            </a:r>
            <a:endParaRPr lang="en-US" dirty="0"/>
          </a:p>
        </p:txBody>
      </p:sp>
      <p:sp>
        <p:nvSpPr>
          <p:cNvPr id="3" name="Content Placeholder 2"/>
          <p:cNvSpPr>
            <a:spLocks noGrp="1"/>
          </p:cNvSpPr>
          <p:nvPr>
            <p:ph idx="1"/>
          </p:nvPr>
        </p:nvSpPr>
        <p:spPr>
          <a:xfrm>
            <a:off x="7027333" y="860778"/>
            <a:ext cx="4478866" cy="5053469"/>
          </a:xfrm>
        </p:spPr>
        <p:txBody>
          <a:bodyPr anchor="ctr">
            <a:noAutofit/>
          </a:bodyPr>
          <a:lstStyle>
            <a:lvl1pPr marL="457200" indent="-457200">
              <a:lnSpc>
                <a:spcPct val="110000"/>
              </a:lnSpc>
              <a:spcBef>
                <a:spcPts val="1200"/>
              </a:spcBef>
              <a:spcAft>
                <a:spcPts val="2400"/>
              </a:spcAft>
              <a:buClr>
                <a:schemeClr val="accent6"/>
              </a:buClr>
              <a:buSzPct val="100000"/>
              <a:buFontTx/>
              <a:buBlip>
                <a:blip r:embed="rId4"/>
              </a:buBlip>
              <a:defRPr sz="2000" spc="0"/>
            </a:lvl1pPr>
            <a:lvl2pPr marL="265176" indent="-137160">
              <a:buClr>
                <a:schemeClr val="accent6"/>
              </a:buClr>
              <a:buSzPct val="100000"/>
              <a:buFontTx/>
              <a:buBlip>
                <a:blip r:embed="rId4"/>
              </a:buBlip>
              <a:defRPr/>
            </a:lvl2pPr>
            <a:lvl3pPr marL="448056" indent="-137160">
              <a:buClr>
                <a:schemeClr val="accent6"/>
              </a:buClr>
              <a:buSzPct val="100000"/>
              <a:buFontTx/>
              <a:buBlip>
                <a:blip r:embed="rId4"/>
              </a:buBlip>
              <a:defRPr/>
            </a:lvl3pPr>
            <a:lvl4pPr marL="594360" indent="-137160">
              <a:buSzPct val="100000"/>
              <a:buFontTx/>
              <a:buBlip>
                <a:blip r:embed="rId5"/>
              </a:buBlip>
              <a:defRPr/>
            </a:lvl4pPr>
            <a:lvl5pPr marL="777240" indent="-137160">
              <a:buSzPct val="100000"/>
              <a:buFontTx/>
              <a:buBlip>
                <a:blip r:embed="rId5"/>
              </a:buBlip>
              <a:defRPr/>
            </a:lvl5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4" name="Picture 6" descr="IRC-Top-Border-1.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2" name="Title 1"/>
          <p:cNvSpPr>
            <a:spLocks noGrp="1"/>
          </p:cNvSpPr>
          <p:nvPr>
            <p:ph type="title"/>
          </p:nvPr>
        </p:nvSpPr>
        <p:spPr>
          <a:xfrm>
            <a:off x="375016" y="204215"/>
            <a:ext cx="11435983" cy="1136341"/>
          </a:xfrm>
        </p:spPr>
        <p:txBody>
          <a:bodyPr/>
          <a:lstStyle>
            <a:lvl1pPr>
              <a:defRPr sz="4000" baseline="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p:txBody>
          <a:bodyPr>
            <a:noAutofit/>
          </a:bodyPr>
          <a:lstStyle>
            <a:lvl1pPr>
              <a:lnSpc>
                <a:spcPct val="110000"/>
              </a:lnSpc>
              <a:defRPr spc="30">
                <a:solidFill>
                  <a:schemeClr val="tx2"/>
                </a:solidFill>
              </a:defRPr>
            </a:lvl1pPr>
            <a:lvl2pPr>
              <a:defRPr spc="30"/>
            </a:lvl2pPr>
            <a:lvl3pPr>
              <a:defRPr spc="30"/>
            </a:lvl3pPr>
            <a:lvl4pPr>
              <a:defRPr spc="30"/>
            </a:lvl4pPr>
            <a:lvl5pPr>
              <a:defRPr spc="30"/>
            </a:lvl5pPr>
          </a:lstStyle>
          <a:p>
            <a:pPr lvl="0"/>
            <a:r>
              <a:rPr lang="en-US"/>
              <a:t>Click to edit Master text styles</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9_Title and Content">
    <p:spTree>
      <p:nvGrpSpPr>
        <p:cNvPr id="1" name=""/>
        <p:cNvGrpSpPr/>
        <p:nvPr/>
      </p:nvGrpSpPr>
      <p:grpSpPr>
        <a:xfrm>
          <a:off x="0" y="0"/>
          <a:ext cx="0" cy="0"/>
          <a:chOff x="0" y="0"/>
          <a:chExt cx="0" cy="0"/>
        </a:xfrm>
      </p:grpSpPr>
      <p:pic>
        <p:nvPicPr>
          <p:cNvPr id="4" name="Picture 6" descr="IRC-Top-Border-Green.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2" name="Title 1"/>
          <p:cNvSpPr>
            <a:spLocks noGrp="1"/>
          </p:cNvSpPr>
          <p:nvPr>
            <p:ph type="title"/>
          </p:nvPr>
        </p:nvSpPr>
        <p:spPr>
          <a:xfrm>
            <a:off x="375016" y="204215"/>
            <a:ext cx="11435983" cy="1136341"/>
          </a:xfrm>
        </p:spPr>
        <p:txBody>
          <a:bodyPr/>
          <a:lstStyle>
            <a:lvl1pPr>
              <a:defRPr sz="4000" baseline="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p:txBody>
          <a:bodyPr>
            <a:noAutofit/>
          </a:bodyPr>
          <a:lstStyle>
            <a:lvl1pPr>
              <a:lnSpc>
                <a:spcPct val="110000"/>
              </a:lnSpc>
              <a:defRPr spc="30">
                <a:solidFill>
                  <a:schemeClr val="tx2"/>
                </a:solidFill>
              </a:defRPr>
            </a:lvl1pPr>
            <a:lvl2pPr>
              <a:defRPr spc="30"/>
            </a:lvl2pPr>
            <a:lvl3pPr>
              <a:defRPr spc="30"/>
            </a:lvl3pPr>
            <a:lvl4pPr>
              <a:defRPr spc="30"/>
            </a:lvl4pPr>
            <a:lvl5pPr>
              <a:defRPr spc="30"/>
            </a:lvl5pPr>
          </a:lstStyle>
          <a:p>
            <a:pPr lvl="0"/>
            <a:r>
              <a:rPr lang="en-US"/>
              <a:t>Click to edit Master text styles</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0_Title and Content">
    <p:spTree>
      <p:nvGrpSpPr>
        <p:cNvPr id="1" name=""/>
        <p:cNvGrpSpPr/>
        <p:nvPr/>
      </p:nvGrpSpPr>
      <p:grpSpPr>
        <a:xfrm>
          <a:off x="0" y="0"/>
          <a:ext cx="0" cy="0"/>
          <a:chOff x="0" y="0"/>
          <a:chExt cx="0" cy="0"/>
        </a:xfrm>
      </p:grpSpPr>
      <p:pic>
        <p:nvPicPr>
          <p:cNvPr id="4" name="Picture 6" descr="IRC-Top-Border-3.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2" name="Title 1"/>
          <p:cNvSpPr>
            <a:spLocks noGrp="1"/>
          </p:cNvSpPr>
          <p:nvPr>
            <p:ph type="title"/>
          </p:nvPr>
        </p:nvSpPr>
        <p:spPr>
          <a:xfrm>
            <a:off x="375016" y="204215"/>
            <a:ext cx="11435983" cy="1136341"/>
          </a:xfrm>
        </p:spPr>
        <p:txBody>
          <a:bodyPr/>
          <a:lstStyle>
            <a:lvl1pPr>
              <a:defRPr sz="4000" baseline="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p:txBody>
          <a:bodyPr>
            <a:noAutofit/>
          </a:bodyPr>
          <a:lstStyle>
            <a:lvl1pPr>
              <a:lnSpc>
                <a:spcPct val="110000"/>
              </a:lnSpc>
              <a:defRPr spc="30">
                <a:solidFill>
                  <a:schemeClr val="tx2"/>
                </a:solidFill>
              </a:defRPr>
            </a:lvl1pPr>
            <a:lvl2pPr>
              <a:defRPr spc="30"/>
            </a:lvl2pPr>
            <a:lvl3pPr>
              <a:defRPr spc="30"/>
            </a:lvl3pPr>
            <a:lvl4pPr>
              <a:defRPr spc="30"/>
            </a:lvl4pPr>
            <a:lvl5pPr>
              <a:defRPr spc="30"/>
            </a:lvl5pPr>
          </a:lstStyle>
          <a:p>
            <a:pPr lvl="0"/>
            <a:r>
              <a:rPr lang="en-US"/>
              <a:t>Click to edit Master text styles</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11_Title and Content">
    <p:spTree>
      <p:nvGrpSpPr>
        <p:cNvPr id="1" name=""/>
        <p:cNvGrpSpPr/>
        <p:nvPr/>
      </p:nvGrpSpPr>
      <p:grpSpPr>
        <a:xfrm>
          <a:off x="0" y="0"/>
          <a:ext cx="0" cy="0"/>
          <a:chOff x="0" y="0"/>
          <a:chExt cx="0" cy="0"/>
        </a:xfrm>
      </p:grpSpPr>
      <p:pic>
        <p:nvPicPr>
          <p:cNvPr id="4" name="Picture 6" descr="IRC-Top-Border-Purple.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2" name="Title 1"/>
          <p:cNvSpPr>
            <a:spLocks noGrp="1"/>
          </p:cNvSpPr>
          <p:nvPr>
            <p:ph type="title"/>
          </p:nvPr>
        </p:nvSpPr>
        <p:spPr>
          <a:xfrm>
            <a:off x="375016" y="204215"/>
            <a:ext cx="11435983" cy="1136341"/>
          </a:xfrm>
        </p:spPr>
        <p:txBody>
          <a:bodyPr/>
          <a:lstStyle>
            <a:lvl1pPr>
              <a:defRPr sz="4000" baseline="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p:txBody>
          <a:bodyPr>
            <a:noAutofit/>
          </a:bodyPr>
          <a:lstStyle>
            <a:lvl1pPr>
              <a:lnSpc>
                <a:spcPct val="110000"/>
              </a:lnSpc>
              <a:defRPr spc="30">
                <a:solidFill>
                  <a:schemeClr val="tx2"/>
                </a:solidFill>
              </a:defRPr>
            </a:lvl1pPr>
            <a:lvl2pPr>
              <a:defRPr spc="30"/>
            </a:lvl2pPr>
            <a:lvl3pPr>
              <a:defRPr spc="30"/>
            </a:lvl3pPr>
            <a:lvl4pPr>
              <a:defRPr spc="30"/>
            </a:lvl4pPr>
            <a:lvl5pPr>
              <a:defRPr spc="30"/>
            </a:lvl5pPr>
          </a:lstStyle>
          <a:p>
            <a:pPr lvl="0"/>
            <a:r>
              <a:rPr lang="en-US"/>
              <a:t>Click to edit Master text styles</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12_Title and Content">
    <p:spTree>
      <p:nvGrpSpPr>
        <p:cNvPr id="1" name=""/>
        <p:cNvGrpSpPr/>
        <p:nvPr/>
      </p:nvGrpSpPr>
      <p:grpSpPr>
        <a:xfrm>
          <a:off x="0" y="0"/>
          <a:ext cx="0" cy="0"/>
          <a:chOff x="0" y="0"/>
          <a:chExt cx="0" cy="0"/>
        </a:xfrm>
      </p:grpSpPr>
      <p:pic>
        <p:nvPicPr>
          <p:cNvPr id="4" name="Picture 6" descr="IRC-Top-Border-2.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2" name="Title 1"/>
          <p:cNvSpPr>
            <a:spLocks noGrp="1"/>
          </p:cNvSpPr>
          <p:nvPr>
            <p:ph type="title"/>
          </p:nvPr>
        </p:nvSpPr>
        <p:spPr>
          <a:xfrm>
            <a:off x="375016" y="204215"/>
            <a:ext cx="11435983" cy="1136341"/>
          </a:xfrm>
        </p:spPr>
        <p:txBody>
          <a:bodyPr/>
          <a:lstStyle>
            <a:lvl1pPr>
              <a:defRPr sz="4000" baseline="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p:txBody>
          <a:bodyPr>
            <a:noAutofit/>
          </a:bodyPr>
          <a:lstStyle>
            <a:lvl1pPr>
              <a:lnSpc>
                <a:spcPct val="110000"/>
              </a:lnSpc>
              <a:defRPr spc="30">
                <a:solidFill>
                  <a:schemeClr val="tx2"/>
                </a:solidFill>
              </a:defRPr>
            </a:lvl1pPr>
            <a:lvl2pPr>
              <a:defRPr spc="30"/>
            </a:lvl2pPr>
            <a:lvl3pPr>
              <a:defRPr spc="30"/>
            </a:lvl3pPr>
            <a:lvl4pPr>
              <a:defRPr spc="30"/>
            </a:lvl4pPr>
            <a:lvl5pPr>
              <a:defRPr spc="30"/>
            </a:lvl5pPr>
          </a:lstStyle>
          <a:p>
            <a:pPr lvl="0"/>
            <a:r>
              <a:rPr lang="en-US"/>
              <a:t>Click to edit Master text styles</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pic>
        <p:nvPicPr>
          <p:cNvPr id="7" name="Picture 6" descr="IRC-Top-Border-3.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45" name="Title 1"/>
          <p:cNvSpPr>
            <a:spLocks noGrp="1"/>
          </p:cNvSpPr>
          <p:nvPr>
            <p:ph type="title"/>
          </p:nvPr>
        </p:nvSpPr>
        <p:spPr>
          <a:xfrm>
            <a:off x="375016" y="204215"/>
            <a:ext cx="11435983" cy="1136341"/>
          </a:xfrm>
        </p:spPr>
        <p:txBody>
          <a:bodyPr/>
          <a:lstStyle>
            <a:lvl1pPr>
              <a:defRPr sz="4000" baseline="0">
                <a:solidFill>
                  <a:srgbClr val="FFFFFF"/>
                </a:solidFill>
              </a:defRPr>
            </a:lvl1pPr>
          </a:lstStyle>
          <a:p>
            <a:r>
              <a:rPr lang="en-US"/>
              <a:t>Click to edit Master title style</a:t>
            </a:r>
            <a:endParaRPr lang="en-US" dirty="0"/>
          </a:p>
        </p:txBody>
      </p:sp>
      <p:sp>
        <p:nvSpPr>
          <p:cNvPr id="3" name="Text Placeholder 2"/>
          <p:cNvSpPr>
            <a:spLocks noGrp="1"/>
          </p:cNvSpPr>
          <p:nvPr>
            <p:ph type="body" idx="1"/>
          </p:nvPr>
        </p:nvSpPr>
        <p:spPr>
          <a:xfrm>
            <a:off x="706628" y="2232552"/>
            <a:ext cx="4754880" cy="822960"/>
          </a:xfrm>
        </p:spPr>
        <p:txBody>
          <a:bodyPr lIns="137160" rIns="137160" anchor="ctr">
            <a:normAutofit/>
          </a:bodyPr>
          <a:lstStyle>
            <a:lvl1pPr marL="0" indent="0">
              <a:spcBef>
                <a:spcPts val="0"/>
              </a:spcBef>
              <a:spcAft>
                <a:spcPts val="0"/>
              </a:spcAft>
              <a:buNone/>
              <a:defRPr sz="2300" b="0" cap="none" baseline="0">
                <a:solidFill>
                  <a:schemeClr val="accent3"/>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24128" y="3143250"/>
            <a:ext cx="4436872" cy="2973917"/>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4" name="Text Placeholder 2"/>
          <p:cNvSpPr>
            <a:spLocks noGrp="1"/>
          </p:cNvSpPr>
          <p:nvPr>
            <p:ph type="body" idx="13"/>
          </p:nvPr>
        </p:nvSpPr>
        <p:spPr>
          <a:xfrm>
            <a:off x="6351073" y="2232552"/>
            <a:ext cx="4754880" cy="822960"/>
          </a:xfrm>
        </p:spPr>
        <p:txBody>
          <a:bodyPr lIns="137160" rIns="137160" anchor="ctr">
            <a:normAutofit/>
          </a:bodyPr>
          <a:lstStyle>
            <a:lvl1pPr marL="0" indent="0">
              <a:spcBef>
                <a:spcPts val="0"/>
              </a:spcBef>
              <a:spcAft>
                <a:spcPts val="0"/>
              </a:spcAft>
              <a:buNone/>
              <a:defRPr sz="2300" b="0" cap="none" baseline="0">
                <a:solidFill>
                  <a:schemeClr val="accent3"/>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5" name="Content Placeholder 3"/>
          <p:cNvSpPr>
            <a:spLocks noGrp="1"/>
          </p:cNvSpPr>
          <p:nvPr>
            <p:ph sz="half" idx="14"/>
          </p:nvPr>
        </p:nvSpPr>
        <p:spPr>
          <a:xfrm>
            <a:off x="6668573" y="3143250"/>
            <a:ext cx="4436872" cy="2973917"/>
          </a:xfrm>
        </p:spPr>
        <p:txBody>
          <a:bodyPr>
            <a:noAutofit/>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6" name="Picture 6" descr="IRC-Top-Border-2.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15" name="Title 1"/>
          <p:cNvSpPr>
            <a:spLocks noGrp="1"/>
          </p:cNvSpPr>
          <p:nvPr>
            <p:ph type="title"/>
          </p:nvPr>
        </p:nvSpPr>
        <p:spPr>
          <a:xfrm>
            <a:off x="375016" y="204215"/>
            <a:ext cx="11435983" cy="1136341"/>
          </a:xfrm>
        </p:spPr>
        <p:txBody>
          <a:bodyPr/>
          <a:lstStyle>
            <a:lvl1pPr>
              <a:defRPr sz="4000" baseline="0">
                <a:solidFill>
                  <a:schemeClr val="bg1"/>
                </a:solidFill>
              </a:defRPr>
            </a:lvl1pPr>
          </a:lstStyle>
          <a:p>
            <a:r>
              <a:rPr lang="en-US"/>
              <a:t>Click to edit Master title style</a:t>
            </a:r>
            <a:endParaRPr lang="en-US" dirty="0"/>
          </a:p>
        </p:txBody>
      </p:sp>
      <p:sp>
        <p:nvSpPr>
          <p:cNvPr id="3" name="Content Placeholder 2"/>
          <p:cNvSpPr>
            <a:spLocks noGrp="1"/>
          </p:cNvSpPr>
          <p:nvPr>
            <p:ph idx="1"/>
          </p:nvPr>
        </p:nvSpPr>
        <p:spPr>
          <a:xfrm>
            <a:off x="5715000" y="2234060"/>
            <a:ext cx="5678424" cy="3946607"/>
          </a:xfrm>
        </p:spPr>
        <p:txBody>
          <a:bodyPr/>
          <a:lstStyle>
            <a:lvl1pPr>
              <a:defRPr sz="2400" spc="20"/>
            </a:lvl1pPr>
            <a:lvl2pPr>
              <a:defRPr sz="2000" spc="20"/>
            </a:lvl2pPr>
            <a:lvl3pPr>
              <a:defRPr sz="1600" spc="20"/>
            </a:lvl3pPr>
            <a:lvl4pPr>
              <a:defRPr sz="1600" spc="20"/>
            </a:lvl4pPr>
            <a:lvl5pPr>
              <a:defRPr sz="1600" spc="2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024128" y="3908778"/>
            <a:ext cx="4389120" cy="2271889"/>
          </a:xfrm>
        </p:spPr>
        <p:txBody>
          <a:bodyPr lIns="91440" rIns="91440">
            <a:normAutofit/>
          </a:bodyPr>
          <a:lstStyle>
            <a:lvl1pPr marL="0" indent="0">
              <a:lnSpc>
                <a:spcPct val="108000"/>
              </a:lnSpc>
              <a:spcBef>
                <a:spcPts val="600"/>
              </a:spcBef>
              <a:buNone/>
              <a:defRPr sz="2400" spc="2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6" name="Text Placeholder 3"/>
          <p:cNvSpPr>
            <a:spLocks noGrp="1"/>
          </p:cNvSpPr>
          <p:nvPr>
            <p:ph type="body" sz="half" idx="10"/>
          </p:nvPr>
        </p:nvSpPr>
        <p:spPr>
          <a:xfrm>
            <a:off x="1024128" y="1975557"/>
            <a:ext cx="4389120" cy="1580444"/>
          </a:xfrm>
        </p:spPr>
        <p:txBody>
          <a:bodyPr lIns="91440" rIns="91440" anchor="b">
            <a:noAutofit/>
          </a:bodyPr>
          <a:lstStyle>
            <a:lvl1pPr marL="0" indent="0">
              <a:lnSpc>
                <a:spcPct val="100000"/>
              </a:lnSpc>
              <a:spcBef>
                <a:spcPts val="600"/>
              </a:spcBef>
              <a:buNone/>
              <a:defRPr sz="4400" b="0" i="0" spc="20">
                <a:solidFill>
                  <a:srgbClr val="F3C317"/>
                </a:solidFill>
                <a:latin typeface="+mj-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2_Title and Content">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4" name="Picture 6" descr="IRC-Left-Background-1.jpg"/>
          <p:cNvPicPr>
            <a:picLocks noChangeAspect="1"/>
          </p:cNvPicPr>
          <p:nvPr userDrawn="1"/>
        </p:nvPicPr>
        <p:blipFill>
          <a:blip r:embed="rId3" cstate="print"/>
          <a:srcRect/>
          <a:stretch>
            <a:fillRect/>
          </a:stretch>
        </p:blipFill>
        <p:spPr bwMode="auto">
          <a:xfrm>
            <a:off x="0" y="0"/>
            <a:ext cx="12192000" cy="6858000"/>
          </a:xfrm>
          <a:prstGeom prst="rect">
            <a:avLst/>
          </a:prstGeom>
          <a:noFill/>
          <a:ln w="9525">
            <a:noFill/>
            <a:miter lim="800000"/>
            <a:headEnd/>
            <a:tailEnd/>
          </a:ln>
        </p:spPr>
      </p:pic>
      <p:sp>
        <p:nvSpPr>
          <p:cNvPr id="5" name="Rectangle 4"/>
          <p:cNvSpPr/>
          <p:nvPr userDrawn="1"/>
        </p:nvSpPr>
        <p:spPr>
          <a:xfrm>
            <a:off x="620713" y="2144713"/>
            <a:ext cx="4868862" cy="2089150"/>
          </a:xfrm>
          <a:prstGeom prst="rect">
            <a:avLst/>
          </a:prstGeom>
          <a:noFill/>
          <a:ln w="76200" cmpd="sng"/>
        </p:spPr>
        <p:style>
          <a:lnRef idx="2">
            <a:schemeClr val="accent1"/>
          </a:lnRef>
          <a:fillRef idx="1">
            <a:schemeClr val="lt1"/>
          </a:fillRef>
          <a:effectRef idx="0">
            <a:schemeClr val="accent1"/>
          </a:effectRef>
          <a:fontRef idx="minor">
            <a:schemeClr val="dk1"/>
          </a:fontRef>
        </p:style>
        <p:txBody>
          <a:bodyPr anchor="ctr"/>
          <a:lstStyle/>
          <a:p>
            <a:pPr algn="ctr">
              <a:defRPr/>
            </a:pPr>
            <a:endParaRPr lang="en-US">
              <a:solidFill>
                <a:prstClr val="black"/>
              </a:solidFill>
            </a:endParaRPr>
          </a:p>
        </p:txBody>
      </p:sp>
      <p:sp>
        <p:nvSpPr>
          <p:cNvPr id="2" name="Title 1"/>
          <p:cNvSpPr>
            <a:spLocks noGrp="1"/>
          </p:cNvSpPr>
          <p:nvPr>
            <p:ph type="title"/>
          </p:nvPr>
        </p:nvSpPr>
        <p:spPr>
          <a:xfrm>
            <a:off x="663222" y="2419659"/>
            <a:ext cx="4769556" cy="1545564"/>
          </a:xfrm>
        </p:spPr>
        <p:txBody>
          <a:bodyPr/>
          <a:lstStyle>
            <a:lvl1pPr algn="ctr">
              <a:defRPr sz="4400" spc="300" baseline="0">
                <a:solidFill>
                  <a:schemeClr val="bg1"/>
                </a:solidFill>
              </a:defRPr>
            </a:lvl1pPr>
          </a:lstStyle>
          <a:p>
            <a:r>
              <a:rPr lang="en-US"/>
              <a:t>Click to edit Master title style</a:t>
            </a:r>
            <a:endParaRPr lang="en-US" dirty="0"/>
          </a:p>
        </p:txBody>
      </p:sp>
      <p:sp>
        <p:nvSpPr>
          <p:cNvPr id="3" name="Content Placeholder 2"/>
          <p:cNvSpPr>
            <a:spLocks noGrp="1"/>
          </p:cNvSpPr>
          <p:nvPr>
            <p:ph idx="1"/>
          </p:nvPr>
        </p:nvSpPr>
        <p:spPr>
          <a:xfrm>
            <a:off x="7027333" y="860778"/>
            <a:ext cx="4478866" cy="5053469"/>
          </a:xfrm>
        </p:spPr>
        <p:txBody>
          <a:bodyPr anchor="ctr">
            <a:noAutofit/>
          </a:bodyPr>
          <a:lstStyle>
            <a:lvl1pPr marL="457200" indent="-457200">
              <a:lnSpc>
                <a:spcPct val="110000"/>
              </a:lnSpc>
              <a:spcBef>
                <a:spcPts val="1200"/>
              </a:spcBef>
              <a:spcAft>
                <a:spcPts val="2400"/>
              </a:spcAft>
              <a:buSzPct val="100000"/>
              <a:buFontTx/>
              <a:buBlip>
                <a:blip r:embed="rId4"/>
              </a:buBlip>
              <a:defRPr sz="2000" spc="0"/>
            </a:lvl1pPr>
            <a:lvl2pPr marL="265176" indent="-137160">
              <a:buSzPct val="100000"/>
              <a:buFontTx/>
              <a:buBlip>
                <a:blip r:embed="rId4"/>
              </a:buBlip>
              <a:defRPr/>
            </a:lvl2pPr>
            <a:lvl3pPr marL="448056" indent="-137160">
              <a:buSzPct val="100000"/>
              <a:buFontTx/>
              <a:buBlip>
                <a:blip r:embed="rId4"/>
              </a:buBlip>
              <a:defRPr/>
            </a:lvl3pPr>
            <a:lvl4pPr marL="594360" indent="-137160">
              <a:buSzPct val="100000"/>
              <a:buFontTx/>
              <a:buBlip>
                <a:blip r:embed="rId4"/>
              </a:buBlip>
              <a:defRPr/>
            </a:lvl4pPr>
            <a:lvl5pPr marL="777240" indent="-137160">
              <a:buSzPct val="100000"/>
              <a:buFontTx/>
              <a:buBlip>
                <a:blip r:embed="rId4"/>
              </a:buBlip>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Option 2">
    <p:spTree>
      <p:nvGrpSpPr>
        <p:cNvPr id="1" name=""/>
        <p:cNvGrpSpPr/>
        <p:nvPr/>
      </p:nvGrpSpPr>
      <p:grpSpPr>
        <a:xfrm>
          <a:off x="0" y="0"/>
          <a:ext cx="0" cy="0"/>
          <a:chOff x="0" y="0"/>
          <a:chExt cx="0" cy="0"/>
        </a:xfrm>
      </p:grpSpPr>
      <p:pic>
        <p:nvPicPr>
          <p:cNvPr id="5" name="Picture 6" descr="IRC-Cover-1.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2" name="Title 1"/>
          <p:cNvSpPr>
            <a:spLocks noGrp="1"/>
          </p:cNvSpPr>
          <p:nvPr>
            <p:ph type="ctrTitle"/>
          </p:nvPr>
        </p:nvSpPr>
        <p:spPr>
          <a:xfrm>
            <a:off x="973667" y="1962937"/>
            <a:ext cx="10244667" cy="2134930"/>
          </a:xfrm>
        </p:spPr>
        <p:txBody>
          <a:bodyPr anchor="t">
            <a:noAutofit/>
          </a:bodyPr>
          <a:lstStyle>
            <a:lvl1pPr algn="l">
              <a:lnSpc>
                <a:spcPct val="100000"/>
              </a:lnSpc>
              <a:defRPr sz="6000" spc="300" baseline="0">
                <a:solidFill>
                  <a:schemeClr val="bg1"/>
                </a:solidFill>
              </a:defRPr>
            </a:lvl1pPr>
          </a:lstStyle>
          <a:p>
            <a:r>
              <a:rPr lang="en-US" dirty="0"/>
              <a:t>Click to edit Master title style</a:t>
            </a:r>
          </a:p>
        </p:txBody>
      </p:sp>
      <p:sp>
        <p:nvSpPr>
          <p:cNvPr id="9" name="Text Placeholder 8"/>
          <p:cNvSpPr>
            <a:spLocks noGrp="1"/>
          </p:cNvSpPr>
          <p:nvPr>
            <p:ph type="body" sz="quarter" idx="10"/>
          </p:nvPr>
        </p:nvSpPr>
        <p:spPr>
          <a:xfrm>
            <a:off x="973667" y="1269486"/>
            <a:ext cx="10329334" cy="720725"/>
          </a:xfrm>
        </p:spPr>
        <p:txBody>
          <a:bodyPr/>
          <a:lstStyle>
            <a:lvl1pPr>
              <a:defRPr sz="2800" b="0" i="0" spc="100">
                <a:solidFill>
                  <a:schemeClr val="bg1"/>
                </a:solidFill>
                <a:latin typeface="+mj-lt"/>
              </a:defRPr>
            </a:lvl1pPr>
          </a:lstStyle>
          <a:p>
            <a:pPr lvl="0"/>
            <a:r>
              <a:rPr lang="en-US"/>
              <a:t>Click to edit Master text styles</a:t>
            </a:r>
          </a:p>
        </p:txBody>
      </p:sp>
      <p:sp>
        <p:nvSpPr>
          <p:cNvPr id="15" name="Text Placeholder 14"/>
          <p:cNvSpPr>
            <a:spLocks noGrp="1"/>
          </p:cNvSpPr>
          <p:nvPr>
            <p:ph type="body" sz="quarter" idx="11"/>
          </p:nvPr>
        </p:nvSpPr>
        <p:spPr>
          <a:xfrm>
            <a:off x="973667" y="4890030"/>
            <a:ext cx="10201275" cy="803275"/>
          </a:xfrm>
        </p:spPr>
        <p:txBody>
          <a:bodyPr/>
          <a:lstStyle>
            <a:lvl1pPr>
              <a:defRPr sz="3200" spc="120">
                <a:solidFill>
                  <a:srgbClr val="FFFFFF"/>
                </a:solidFill>
              </a:defRPr>
            </a:lvl1pPr>
          </a:lstStyle>
          <a:p>
            <a:pPr lvl="0"/>
            <a:r>
              <a:rPr lang="en-US"/>
              <a:t>Click to edit Master text styles</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7" name="Picture 6" descr="IRC-Top-Border-1.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grpSp>
        <p:nvGrpSpPr>
          <p:cNvPr id="2" name="Group 7"/>
          <p:cNvGrpSpPr>
            <a:grpSpLocks/>
          </p:cNvGrpSpPr>
          <p:nvPr userDrawn="1"/>
        </p:nvGrpSpPr>
        <p:grpSpPr bwMode="auto">
          <a:xfrm>
            <a:off x="860425" y="1974850"/>
            <a:ext cx="4811713" cy="4318000"/>
            <a:chOff x="860776" y="1975557"/>
            <a:chExt cx="4811891" cy="4317998"/>
          </a:xfrm>
        </p:grpSpPr>
        <p:cxnSp>
          <p:nvCxnSpPr>
            <p:cNvPr id="9" name="Straight Connector 8"/>
            <p:cNvCxnSpPr/>
            <p:nvPr userDrawn="1"/>
          </p:nvCxnSpPr>
          <p:spPr>
            <a:xfrm flipV="1">
              <a:off x="875065" y="1975557"/>
              <a:ext cx="0" cy="215900"/>
            </a:xfrm>
            <a:prstGeom prst="line">
              <a:avLst/>
            </a:prstGeom>
            <a:ln w="76200" cmpd="sng"/>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userDrawn="1"/>
          </p:nvCxnSpPr>
          <p:spPr>
            <a:xfrm>
              <a:off x="860776" y="2018420"/>
              <a:ext cx="4811891" cy="0"/>
            </a:xfrm>
            <a:prstGeom prst="line">
              <a:avLst/>
            </a:prstGeom>
            <a:ln w="76200" cmpd="sng"/>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userDrawn="1"/>
          </p:nvCxnSpPr>
          <p:spPr>
            <a:xfrm>
              <a:off x="860776" y="6293555"/>
              <a:ext cx="4811891" cy="0"/>
            </a:xfrm>
            <a:prstGeom prst="line">
              <a:avLst/>
            </a:prstGeom>
            <a:ln w="76200" cmpd="sng"/>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userDrawn="1"/>
          </p:nvCxnSpPr>
          <p:spPr>
            <a:xfrm flipV="1">
              <a:off x="5629802" y="2018420"/>
              <a:ext cx="0" cy="4260848"/>
            </a:xfrm>
            <a:prstGeom prst="line">
              <a:avLst/>
            </a:prstGeom>
            <a:ln w="76200" cmpd="sng"/>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userDrawn="1"/>
          </p:nvCxnSpPr>
          <p:spPr>
            <a:xfrm flipV="1">
              <a:off x="898877" y="3121731"/>
              <a:ext cx="0" cy="3157537"/>
            </a:xfrm>
            <a:prstGeom prst="line">
              <a:avLst/>
            </a:prstGeom>
            <a:ln w="76200" cmpd="sng"/>
          </p:spPr>
          <p:style>
            <a:lnRef idx="2">
              <a:schemeClr val="accent1"/>
            </a:lnRef>
            <a:fillRef idx="0">
              <a:schemeClr val="accent1"/>
            </a:fillRef>
            <a:effectRef idx="1">
              <a:schemeClr val="accent1"/>
            </a:effectRef>
            <a:fontRef idx="minor">
              <a:schemeClr val="tx1"/>
            </a:fontRef>
          </p:style>
        </p:cxnSp>
      </p:grpSp>
      <p:grpSp>
        <p:nvGrpSpPr>
          <p:cNvPr id="5" name="Group 13"/>
          <p:cNvGrpSpPr>
            <a:grpSpLocks/>
          </p:cNvGrpSpPr>
          <p:nvPr userDrawn="1"/>
        </p:nvGrpSpPr>
        <p:grpSpPr bwMode="auto">
          <a:xfrm>
            <a:off x="6505575" y="1974850"/>
            <a:ext cx="4811713" cy="4318000"/>
            <a:chOff x="860776" y="1975557"/>
            <a:chExt cx="4811891" cy="4317998"/>
          </a:xfrm>
        </p:grpSpPr>
        <p:cxnSp>
          <p:nvCxnSpPr>
            <p:cNvPr id="15" name="Straight Connector 14"/>
            <p:cNvCxnSpPr/>
            <p:nvPr userDrawn="1"/>
          </p:nvCxnSpPr>
          <p:spPr>
            <a:xfrm flipV="1">
              <a:off x="875065" y="1975557"/>
              <a:ext cx="0" cy="215900"/>
            </a:xfrm>
            <a:prstGeom prst="line">
              <a:avLst/>
            </a:prstGeom>
            <a:ln w="76200" cmpd="sng"/>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userDrawn="1"/>
          </p:nvCxnSpPr>
          <p:spPr>
            <a:xfrm>
              <a:off x="860776" y="2018420"/>
              <a:ext cx="4811891" cy="0"/>
            </a:xfrm>
            <a:prstGeom prst="line">
              <a:avLst/>
            </a:prstGeom>
            <a:ln w="76200" cmpd="sng"/>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userDrawn="1"/>
          </p:nvCxnSpPr>
          <p:spPr>
            <a:xfrm>
              <a:off x="860776" y="6293555"/>
              <a:ext cx="4811891" cy="0"/>
            </a:xfrm>
            <a:prstGeom prst="line">
              <a:avLst/>
            </a:prstGeom>
            <a:ln w="76200" cmpd="sng"/>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userDrawn="1"/>
          </p:nvCxnSpPr>
          <p:spPr>
            <a:xfrm flipV="1">
              <a:off x="5629802" y="2018420"/>
              <a:ext cx="0" cy="4260848"/>
            </a:xfrm>
            <a:prstGeom prst="line">
              <a:avLst/>
            </a:prstGeom>
            <a:ln w="76200" cmpd="sng"/>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userDrawn="1"/>
          </p:nvCxnSpPr>
          <p:spPr>
            <a:xfrm flipV="1">
              <a:off x="898877" y="3121731"/>
              <a:ext cx="0" cy="3157537"/>
            </a:xfrm>
            <a:prstGeom prst="line">
              <a:avLst/>
            </a:prstGeom>
            <a:ln w="76200" cmpd="sng"/>
          </p:spPr>
          <p:style>
            <a:lnRef idx="2">
              <a:schemeClr val="accent1"/>
            </a:lnRef>
            <a:fillRef idx="0">
              <a:schemeClr val="accent1"/>
            </a:fillRef>
            <a:effectRef idx="1">
              <a:schemeClr val="accent1"/>
            </a:effectRef>
            <a:fontRef idx="minor">
              <a:schemeClr val="tx1"/>
            </a:fontRef>
          </p:style>
        </p:cxnSp>
      </p:grpSp>
      <p:sp>
        <p:nvSpPr>
          <p:cNvPr id="45" name="Title 1"/>
          <p:cNvSpPr>
            <a:spLocks noGrp="1"/>
          </p:cNvSpPr>
          <p:nvPr>
            <p:ph type="title"/>
          </p:nvPr>
        </p:nvSpPr>
        <p:spPr>
          <a:xfrm>
            <a:off x="375016" y="204215"/>
            <a:ext cx="11435983" cy="1136341"/>
          </a:xfrm>
        </p:spPr>
        <p:txBody>
          <a:bodyPr/>
          <a:lstStyle>
            <a:lvl1pPr>
              <a:defRPr sz="4000" baseline="0">
                <a:solidFill>
                  <a:srgbClr val="FFFFFF"/>
                </a:solidFill>
              </a:defRPr>
            </a:lvl1pPr>
          </a:lstStyle>
          <a:p>
            <a:r>
              <a:rPr lang="en-US"/>
              <a:t>Click to edit Master title style</a:t>
            </a:r>
            <a:endParaRPr lang="en-US" dirty="0"/>
          </a:p>
        </p:txBody>
      </p:sp>
      <p:sp>
        <p:nvSpPr>
          <p:cNvPr id="3" name="Text Placeholder 2"/>
          <p:cNvSpPr>
            <a:spLocks noGrp="1"/>
          </p:cNvSpPr>
          <p:nvPr>
            <p:ph type="body" idx="1"/>
          </p:nvPr>
        </p:nvSpPr>
        <p:spPr>
          <a:xfrm>
            <a:off x="706628" y="2232552"/>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24128" y="3143250"/>
            <a:ext cx="4436872" cy="2973917"/>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4" name="Text Placeholder 2"/>
          <p:cNvSpPr>
            <a:spLocks noGrp="1"/>
          </p:cNvSpPr>
          <p:nvPr>
            <p:ph type="body" idx="13"/>
          </p:nvPr>
        </p:nvSpPr>
        <p:spPr>
          <a:xfrm>
            <a:off x="6351073" y="2232552"/>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5" name="Content Placeholder 3"/>
          <p:cNvSpPr>
            <a:spLocks noGrp="1"/>
          </p:cNvSpPr>
          <p:nvPr>
            <p:ph sz="half" idx="14"/>
          </p:nvPr>
        </p:nvSpPr>
        <p:spPr>
          <a:xfrm>
            <a:off x="6668573" y="3143250"/>
            <a:ext cx="4436872" cy="2973917"/>
          </a:xfrm>
        </p:spPr>
        <p:txBody>
          <a:bodyPr>
            <a:noAutofit/>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5" name="Picture 6" descr="IRC-Top-Border-1.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14" name="Title 1"/>
          <p:cNvSpPr>
            <a:spLocks noGrp="1"/>
          </p:cNvSpPr>
          <p:nvPr>
            <p:ph type="title"/>
          </p:nvPr>
        </p:nvSpPr>
        <p:spPr>
          <a:xfrm>
            <a:off x="375016" y="204215"/>
            <a:ext cx="11435983" cy="1136341"/>
          </a:xfrm>
        </p:spPr>
        <p:txBody>
          <a:bodyPr/>
          <a:lstStyle>
            <a:lvl1pPr>
              <a:defRPr sz="4000" baseline="0">
                <a:solidFill>
                  <a:srgbClr val="FFFFFF"/>
                </a:solidFill>
              </a:defRPr>
            </a:lvl1pPr>
          </a:lstStyle>
          <a:p>
            <a:r>
              <a:rPr lang="en-US"/>
              <a:t>Click to edit Master title style</a:t>
            </a:r>
            <a:endParaRPr lang="en-US" dirty="0"/>
          </a:p>
        </p:txBody>
      </p:sp>
      <p:sp>
        <p:nvSpPr>
          <p:cNvPr id="3" name="Content Placeholder 2"/>
          <p:cNvSpPr>
            <a:spLocks noGrp="1"/>
          </p:cNvSpPr>
          <p:nvPr>
            <p:ph sz="half" idx="1"/>
          </p:nvPr>
        </p:nvSpPr>
        <p:spPr>
          <a:xfrm>
            <a:off x="1024128" y="2286000"/>
            <a:ext cx="4754880" cy="4023360"/>
          </a:xfrm>
        </p:spPr>
        <p:txBody>
          <a:bodyPr>
            <a:noAutofit/>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989320" y="2286000"/>
            <a:ext cx="4754880" cy="4023360"/>
          </a:xfrm>
        </p:spPr>
        <p:txBody>
          <a:bodyPr>
            <a:noAutofit/>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pic>
        <p:nvPicPr>
          <p:cNvPr id="6" name="Picture 6" descr="IRC-Top-Border-1.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cxnSp>
        <p:nvCxnSpPr>
          <p:cNvPr id="7" name="Straight Connector 6"/>
          <p:cNvCxnSpPr/>
          <p:nvPr userDrawn="1"/>
        </p:nvCxnSpPr>
        <p:spPr>
          <a:xfrm>
            <a:off x="1085850" y="3725863"/>
            <a:ext cx="4332288" cy="0"/>
          </a:xfrm>
          <a:prstGeom prst="line">
            <a:avLst/>
          </a:prstGeom>
          <a:ln w="76200" cmpd="sng">
            <a:solidFill>
              <a:schemeClr val="bg2"/>
            </a:solidFill>
          </a:ln>
        </p:spPr>
        <p:style>
          <a:lnRef idx="2">
            <a:schemeClr val="accent1"/>
          </a:lnRef>
          <a:fillRef idx="0">
            <a:schemeClr val="accent1"/>
          </a:fillRef>
          <a:effectRef idx="1">
            <a:schemeClr val="accent1"/>
          </a:effectRef>
          <a:fontRef idx="minor">
            <a:schemeClr val="tx1"/>
          </a:fontRef>
        </p:style>
      </p:cxnSp>
      <p:sp>
        <p:nvSpPr>
          <p:cNvPr id="15" name="Title 1"/>
          <p:cNvSpPr>
            <a:spLocks noGrp="1"/>
          </p:cNvSpPr>
          <p:nvPr>
            <p:ph type="title"/>
          </p:nvPr>
        </p:nvSpPr>
        <p:spPr>
          <a:xfrm>
            <a:off x="375016" y="204215"/>
            <a:ext cx="11435983" cy="1136341"/>
          </a:xfrm>
        </p:spPr>
        <p:txBody>
          <a:bodyPr/>
          <a:lstStyle>
            <a:lvl1pPr>
              <a:defRPr sz="4000" baseline="0">
                <a:solidFill>
                  <a:schemeClr val="bg1"/>
                </a:solidFill>
              </a:defRPr>
            </a:lvl1pPr>
          </a:lstStyle>
          <a:p>
            <a:r>
              <a:rPr lang="en-US"/>
              <a:t>Click to edit Master title style</a:t>
            </a:r>
            <a:endParaRPr lang="en-US" dirty="0"/>
          </a:p>
        </p:txBody>
      </p:sp>
      <p:sp>
        <p:nvSpPr>
          <p:cNvPr id="3" name="Content Placeholder 2"/>
          <p:cNvSpPr>
            <a:spLocks noGrp="1"/>
          </p:cNvSpPr>
          <p:nvPr>
            <p:ph idx="1"/>
          </p:nvPr>
        </p:nvSpPr>
        <p:spPr>
          <a:xfrm>
            <a:off x="5715000" y="2234060"/>
            <a:ext cx="5678424" cy="3946607"/>
          </a:xfrm>
        </p:spPr>
        <p:txBody>
          <a:bodyPr/>
          <a:lstStyle>
            <a:lvl1pPr>
              <a:defRPr sz="2400" spc="20"/>
            </a:lvl1pPr>
            <a:lvl2pPr>
              <a:defRPr sz="2000" spc="20"/>
            </a:lvl2pPr>
            <a:lvl3pPr>
              <a:defRPr sz="1600" spc="20"/>
            </a:lvl3pPr>
            <a:lvl4pPr>
              <a:defRPr sz="1600" spc="20"/>
            </a:lvl4pPr>
            <a:lvl5pPr>
              <a:defRPr sz="1600" spc="2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024128" y="3908778"/>
            <a:ext cx="4389120" cy="2271889"/>
          </a:xfrm>
        </p:spPr>
        <p:txBody>
          <a:bodyPr lIns="91440" rIns="91440">
            <a:normAutofit/>
          </a:bodyPr>
          <a:lstStyle>
            <a:lvl1pPr marL="0" indent="0">
              <a:lnSpc>
                <a:spcPct val="108000"/>
              </a:lnSpc>
              <a:spcBef>
                <a:spcPts val="600"/>
              </a:spcBef>
              <a:buNone/>
              <a:defRPr sz="2400" spc="2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6" name="Text Placeholder 3"/>
          <p:cNvSpPr>
            <a:spLocks noGrp="1"/>
          </p:cNvSpPr>
          <p:nvPr>
            <p:ph type="body" sz="half" idx="10"/>
          </p:nvPr>
        </p:nvSpPr>
        <p:spPr>
          <a:xfrm>
            <a:off x="1024128" y="1975557"/>
            <a:ext cx="4389120" cy="1580444"/>
          </a:xfrm>
        </p:spPr>
        <p:txBody>
          <a:bodyPr lIns="91440" rIns="91440" anchor="b">
            <a:noAutofit/>
          </a:bodyPr>
          <a:lstStyle>
            <a:lvl1pPr marL="0" indent="0">
              <a:lnSpc>
                <a:spcPct val="100000"/>
              </a:lnSpc>
              <a:spcBef>
                <a:spcPts val="600"/>
              </a:spcBef>
              <a:buNone/>
              <a:defRPr sz="4400" b="0" i="0" spc="20">
                <a:solidFill>
                  <a:schemeClr val="accent1"/>
                </a:solidFill>
                <a:latin typeface="+mj-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pic>
        <p:nvPicPr>
          <p:cNvPr id="6" name="Picture 6" descr="IRC-Cover-1.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7" name="Rectangle 6"/>
          <p:cNvSpPr/>
          <p:nvPr userDrawn="1"/>
        </p:nvSpPr>
        <p:spPr>
          <a:xfrm>
            <a:off x="0" y="1552575"/>
            <a:ext cx="12192000" cy="5305425"/>
          </a:xfrm>
          <a:prstGeom prst="rect">
            <a:avLst/>
          </a:prstGeom>
          <a:ln>
            <a:solidFill>
              <a:schemeClr val="bg1"/>
            </a:solidFill>
          </a:ln>
        </p:spPr>
        <p:style>
          <a:lnRef idx="2">
            <a:schemeClr val="accent2"/>
          </a:lnRef>
          <a:fillRef idx="1">
            <a:schemeClr val="lt1"/>
          </a:fillRef>
          <a:effectRef idx="0">
            <a:schemeClr val="accent2"/>
          </a:effectRef>
          <a:fontRef idx="minor">
            <a:schemeClr val="dk1"/>
          </a:fontRef>
        </p:style>
        <p:txBody>
          <a:bodyPr anchor="ctr"/>
          <a:lstStyle/>
          <a:p>
            <a:pPr algn="ctr">
              <a:defRPr/>
            </a:pPr>
            <a:endParaRPr lang="en-US" dirty="0">
              <a:solidFill>
                <a:prstClr val="black"/>
              </a:solidFill>
            </a:endParaRPr>
          </a:p>
        </p:txBody>
      </p:sp>
      <p:sp>
        <p:nvSpPr>
          <p:cNvPr id="8" name="Rectangle 7"/>
          <p:cNvSpPr/>
          <p:nvPr userDrawn="1"/>
        </p:nvSpPr>
        <p:spPr>
          <a:xfrm>
            <a:off x="2840038" y="2003425"/>
            <a:ext cx="6526212" cy="1187450"/>
          </a:xfrm>
          <a:prstGeom prst="rect">
            <a:avLst/>
          </a:prstGeom>
          <a:noFill/>
          <a:ln w="76200" cmpd="sng">
            <a:solidFill>
              <a:schemeClr val="accent3"/>
            </a:solidFill>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en-US">
              <a:solidFill>
                <a:prstClr val="black"/>
              </a:solidFill>
            </a:endParaRPr>
          </a:p>
        </p:txBody>
      </p:sp>
      <p:sp>
        <p:nvSpPr>
          <p:cNvPr id="9" name="Rectangle 8"/>
          <p:cNvSpPr/>
          <p:nvPr userDrawn="1"/>
        </p:nvSpPr>
        <p:spPr>
          <a:xfrm>
            <a:off x="2840038" y="3597275"/>
            <a:ext cx="6526212" cy="1187450"/>
          </a:xfrm>
          <a:prstGeom prst="rect">
            <a:avLst/>
          </a:prstGeom>
          <a:noFill/>
          <a:ln w="76200" cmpd="sng">
            <a:solidFill>
              <a:schemeClr val="accent5"/>
            </a:solidFill>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en-US">
              <a:solidFill>
                <a:prstClr val="black"/>
              </a:solidFill>
            </a:endParaRPr>
          </a:p>
        </p:txBody>
      </p:sp>
      <p:sp>
        <p:nvSpPr>
          <p:cNvPr id="10" name="Rectangle 9"/>
          <p:cNvSpPr/>
          <p:nvPr userDrawn="1"/>
        </p:nvSpPr>
        <p:spPr>
          <a:xfrm>
            <a:off x="2840038" y="5207000"/>
            <a:ext cx="6526212" cy="1187450"/>
          </a:xfrm>
          <a:prstGeom prst="rect">
            <a:avLst/>
          </a:prstGeom>
          <a:noFill/>
          <a:ln w="76200" cmpd="sng">
            <a:solidFill>
              <a:schemeClr val="accent6"/>
            </a:solidFill>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en-US">
              <a:solidFill>
                <a:prstClr val="black"/>
              </a:solidFill>
            </a:endParaRPr>
          </a:p>
        </p:txBody>
      </p:sp>
      <p:sp>
        <p:nvSpPr>
          <p:cNvPr id="2" name="Title 1"/>
          <p:cNvSpPr>
            <a:spLocks noGrp="1"/>
          </p:cNvSpPr>
          <p:nvPr>
            <p:ph type="title"/>
          </p:nvPr>
        </p:nvSpPr>
        <p:spPr>
          <a:xfrm>
            <a:off x="375016" y="204215"/>
            <a:ext cx="11435983" cy="1136341"/>
          </a:xfrm>
        </p:spPr>
        <p:txBody>
          <a:bodyPr/>
          <a:lstStyle>
            <a:lvl1pPr algn="ctr">
              <a:defRPr sz="4000" baseline="0">
                <a:solidFill>
                  <a:schemeClr val="bg1"/>
                </a:solidFill>
              </a:defRPr>
            </a:lvl1pPr>
          </a:lstStyle>
          <a:p>
            <a:r>
              <a:rPr lang="en-US"/>
              <a:t>Click to edit Master title style</a:t>
            </a:r>
            <a:endParaRPr lang="en-US" dirty="0"/>
          </a:p>
        </p:txBody>
      </p:sp>
      <p:sp>
        <p:nvSpPr>
          <p:cNvPr id="15" name="Text Placeholder 14"/>
          <p:cNvSpPr>
            <a:spLocks noGrp="1"/>
          </p:cNvSpPr>
          <p:nvPr>
            <p:ph type="body" sz="quarter" idx="10"/>
          </p:nvPr>
        </p:nvSpPr>
        <p:spPr>
          <a:xfrm>
            <a:off x="3020130" y="2342446"/>
            <a:ext cx="6123869" cy="578554"/>
          </a:xfrm>
        </p:spPr>
        <p:txBody>
          <a:bodyPr>
            <a:normAutofit/>
          </a:bodyPr>
          <a:lstStyle>
            <a:lvl1pPr algn="ctr">
              <a:defRPr sz="3200" b="0" i="0" spc="230">
                <a:solidFill>
                  <a:schemeClr val="accent3"/>
                </a:solidFill>
                <a:latin typeface="+mj-lt"/>
              </a:defRPr>
            </a:lvl1pPr>
            <a:lvl2pPr>
              <a:defRPr>
                <a:solidFill>
                  <a:srgbClr val="E8722D"/>
                </a:solidFill>
              </a:defRPr>
            </a:lvl2pPr>
            <a:lvl3pPr>
              <a:defRPr>
                <a:solidFill>
                  <a:srgbClr val="E8722D"/>
                </a:solidFill>
              </a:defRPr>
            </a:lvl3pPr>
            <a:lvl4pPr>
              <a:defRPr>
                <a:solidFill>
                  <a:srgbClr val="E8722D"/>
                </a:solidFill>
              </a:defRPr>
            </a:lvl4pPr>
            <a:lvl5pPr>
              <a:defRPr>
                <a:solidFill>
                  <a:srgbClr val="E8722D"/>
                </a:solidFill>
              </a:defRPr>
            </a:lvl5pPr>
          </a:lstStyle>
          <a:p>
            <a:pPr lvl="0"/>
            <a:r>
              <a:rPr lang="en-US"/>
              <a:t>Click to edit Master text styles</a:t>
            </a:r>
          </a:p>
        </p:txBody>
      </p:sp>
      <p:sp>
        <p:nvSpPr>
          <p:cNvPr id="14" name="Text Placeholder 14"/>
          <p:cNvSpPr>
            <a:spLocks noGrp="1"/>
          </p:cNvSpPr>
          <p:nvPr>
            <p:ph type="body" sz="quarter" idx="11"/>
          </p:nvPr>
        </p:nvSpPr>
        <p:spPr>
          <a:xfrm>
            <a:off x="3020130" y="3951110"/>
            <a:ext cx="6123869" cy="578554"/>
          </a:xfrm>
        </p:spPr>
        <p:txBody>
          <a:bodyPr>
            <a:normAutofit/>
          </a:bodyPr>
          <a:lstStyle>
            <a:lvl1pPr algn="ctr">
              <a:defRPr sz="3200" b="0" i="0" spc="230">
                <a:solidFill>
                  <a:schemeClr val="accent5"/>
                </a:solidFill>
                <a:latin typeface="+mj-lt"/>
              </a:defRPr>
            </a:lvl1pPr>
            <a:lvl2pPr>
              <a:defRPr>
                <a:solidFill>
                  <a:srgbClr val="E8722D"/>
                </a:solidFill>
              </a:defRPr>
            </a:lvl2pPr>
            <a:lvl3pPr>
              <a:defRPr>
                <a:solidFill>
                  <a:srgbClr val="E8722D"/>
                </a:solidFill>
              </a:defRPr>
            </a:lvl3pPr>
            <a:lvl4pPr>
              <a:defRPr>
                <a:solidFill>
                  <a:srgbClr val="E8722D"/>
                </a:solidFill>
              </a:defRPr>
            </a:lvl4pPr>
            <a:lvl5pPr>
              <a:defRPr>
                <a:solidFill>
                  <a:srgbClr val="E8722D"/>
                </a:solidFill>
              </a:defRPr>
            </a:lvl5pPr>
          </a:lstStyle>
          <a:p>
            <a:pPr lvl="0"/>
            <a:r>
              <a:rPr lang="en-US"/>
              <a:t>Click to edit Master text styles</a:t>
            </a:r>
          </a:p>
        </p:txBody>
      </p:sp>
      <p:sp>
        <p:nvSpPr>
          <p:cNvPr id="16" name="Text Placeholder 14"/>
          <p:cNvSpPr>
            <a:spLocks noGrp="1"/>
          </p:cNvSpPr>
          <p:nvPr>
            <p:ph type="body" sz="quarter" idx="12"/>
          </p:nvPr>
        </p:nvSpPr>
        <p:spPr>
          <a:xfrm>
            <a:off x="3020130" y="5573886"/>
            <a:ext cx="6123869" cy="578554"/>
          </a:xfrm>
        </p:spPr>
        <p:txBody>
          <a:bodyPr>
            <a:normAutofit/>
          </a:bodyPr>
          <a:lstStyle>
            <a:lvl1pPr algn="ctr">
              <a:defRPr sz="3200" b="0" i="0" spc="230">
                <a:solidFill>
                  <a:schemeClr val="accent6"/>
                </a:solidFill>
                <a:latin typeface="+mj-lt"/>
              </a:defRPr>
            </a:lvl1pPr>
            <a:lvl2pPr>
              <a:defRPr>
                <a:solidFill>
                  <a:srgbClr val="E8722D"/>
                </a:solidFill>
              </a:defRPr>
            </a:lvl2pPr>
            <a:lvl3pPr>
              <a:defRPr>
                <a:solidFill>
                  <a:srgbClr val="E8722D"/>
                </a:solidFill>
              </a:defRPr>
            </a:lvl3pPr>
            <a:lvl4pPr>
              <a:defRPr>
                <a:solidFill>
                  <a:srgbClr val="E8722D"/>
                </a:solidFill>
              </a:defRPr>
            </a:lvl4pPr>
            <a:lvl5pPr>
              <a:defRPr>
                <a:solidFill>
                  <a:srgbClr val="E8722D"/>
                </a:solidFill>
              </a:defRPr>
            </a:lvl5pPr>
          </a:lstStyle>
          <a:p>
            <a:pPr lvl="0"/>
            <a:r>
              <a:rPr lang="en-US"/>
              <a:t>Click to edit Master text styles</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3" name="Picture 6" descr="IRC-Cover-1.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4" name="Title 1"/>
          <p:cNvSpPr txBox="1">
            <a:spLocks/>
          </p:cNvSpPr>
          <p:nvPr userDrawn="1"/>
        </p:nvSpPr>
        <p:spPr>
          <a:xfrm>
            <a:off x="982663" y="1268413"/>
            <a:ext cx="10244137" cy="661987"/>
          </a:xfrm>
          <a:prstGeom prst="rect">
            <a:avLst/>
          </a:prstGeom>
        </p:spPr>
        <p:txBody>
          <a:bodyPr/>
          <a:lstStyle>
            <a:lvl1pPr algn="l" defTabSz="914400" rtl="0" eaLnBrk="1" latinLnBrk="0" hangingPunct="1">
              <a:lnSpc>
                <a:spcPct val="100000"/>
              </a:lnSpc>
              <a:spcBef>
                <a:spcPct val="0"/>
              </a:spcBef>
              <a:buNone/>
              <a:defRPr sz="6000" kern="1200" cap="all" spc="200" baseline="0">
                <a:solidFill>
                  <a:schemeClr val="bg1"/>
                </a:solidFill>
                <a:latin typeface="+mj-lt"/>
                <a:ea typeface="+mj-ea"/>
                <a:cs typeface="+mj-cs"/>
              </a:defRPr>
            </a:lvl1pPr>
          </a:lstStyle>
          <a:p>
            <a:pPr>
              <a:defRPr/>
            </a:pPr>
            <a:r>
              <a:rPr lang="fr-FR" sz="2800" dirty="0">
                <a:solidFill>
                  <a:prstClr val="white"/>
                </a:solidFill>
              </a:rPr>
              <a:t>Module 1</a:t>
            </a:r>
          </a:p>
        </p:txBody>
      </p:sp>
      <p:sp>
        <p:nvSpPr>
          <p:cNvPr id="5" name="Title 1"/>
          <p:cNvSpPr txBox="1">
            <a:spLocks/>
          </p:cNvSpPr>
          <p:nvPr userDrawn="1"/>
        </p:nvSpPr>
        <p:spPr>
          <a:xfrm>
            <a:off x="982663" y="4745038"/>
            <a:ext cx="10244137" cy="966787"/>
          </a:xfrm>
          <a:prstGeom prst="rect">
            <a:avLst/>
          </a:prstGeom>
        </p:spPr>
        <p:txBody>
          <a:bodyPr/>
          <a:lstStyle>
            <a:lvl1pPr algn="l" defTabSz="914400" rtl="0" eaLnBrk="1" latinLnBrk="0" hangingPunct="1">
              <a:lnSpc>
                <a:spcPct val="100000"/>
              </a:lnSpc>
              <a:spcBef>
                <a:spcPct val="0"/>
              </a:spcBef>
              <a:buNone/>
              <a:defRPr sz="6000" kern="1200" cap="all" spc="200" baseline="0">
                <a:solidFill>
                  <a:schemeClr val="bg1"/>
                </a:solidFill>
                <a:latin typeface="+mj-lt"/>
                <a:ea typeface="+mj-ea"/>
                <a:cs typeface="+mj-cs"/>
              </a:defRPr>
            </a:lvl1pPr>
          </a:lstStyle>
          <a:p>
            <a:pPr>
              <a:defRPr/>
            </a:pPr>
            <a:r>
              <a:rPr lang="fr-FR" sz="3200" spc="0" dirty="0">
                <a:solidFill>
                  <a:prstClr val="white"/>
                </a:solidFill>
                <a:latin typeface="Franklin Gothic Book"/>
              </a:rPr>
              <a:t>Cliquez pour modifier le sous-titre</a:t>
            </a:r>
          </a:p>
        </p:txBody>
      </p:sp>
      <p:cxnSp>
        <p:nvCxnSpPr>
          <p:cNvPr id="6" name="Straight Connector 5"/>
          <p:cNvCxnSpPr/>
          <p:nvPr userDrawn="1"/>
        </p:nvCxnSpPr>
        <p:spPr>
          <a:xfrm>
            <a:off x="1085850" y="4387850"/>
            <a:ext cx="10104438" cy="0"/>
          </a:xfrm>
          <a:prstGeom prst="line">
            <a:avLst/>
          </a:prstGeom>
          <a:ln w="76200" cmpd="sng">
            <a:solidFill>
              <a:schemeClr val="bg2"/>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ctrTitle"/>
          </p:nvPr>
        </p:nvSpPr>
        <p:spPr>
          <a:xfrm>
            <a:off x="982132" y="1962937"/>
            <a:ext cx="10244667" cy="2134930"/>
          </a:xfrm>
        </p:spPr>
        <p:txBody>
          <a:bodyPr anchor="t">
            <a:noAutofit/>
          </a:bodyPr>
          <a:lstStyle>
            <a:lvl1pPr algn="l">
              <a:lnSpc>
                <a:spcPct val="100000"/>
              </a:lnSpc>
              <a:defRPr sz="6000" spc="300" baseline="0">
                <a:solidFill>
                  <a:schemeClr val="bg1"/>
                </a:solidFill>
              </a:defRPr>
            </a:lvl1pPr>
          </a:lstStyle>
          <a:p>
            <a:r>
              <a:rPr lang="en-US"/>
              <a:t>Click to edit Master title style</a:t>
            </a:r>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ver Option 1">
    <p:spTree>
      <p:nvGrpSpPr>
        <p:cNvPr id="1" name=""/>
        <p:cNvGrpSpPr/>
        <p:nvPr/>
      </p:nvGrpSpPr>
      <p:grpSpPr>
        <a:xfrm>
          <a:off x="0" y="0"/>
          <a:ext cx="0" cy="0"/>
          <a:chOff x="0" y="0"/>
          <a:chExt cx="0" cy="0"/>
        </a:xfrm>
      </p:grpSpPr>
      <p:pic>
        <p:nvPicPr>
          <p:cNvPr id="2" name="Picture 6" descr="IRC-Guidlines-Cover-1.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3" name="Title 1"/>
          <p:cNvSpPr txBox="1">
            <a:spLocks/>
          </p:cNvSpPr>
          <p:nvPr userDrawn="1"/>
        </p:nvSpPr>
        <p:spPr>
          <a:xfrm>
            <a:off x="982663" y="1268413"/>
            <a:ext cx="10244137" cy="661987"/>
          </a:xfrm>
          <a:prstGeom prst="rect">
            <a:avLst/>
          </a:prstGeom>
        </p:spPr>
        <p:txBody>
          <a:bodyPr/>
          <a:lstStyle>
            <a:lvl1pPr algn="l" defTabSz="914400" rtl="0" eaLnBrk="1" latinLnBrk="0" hangingPunct="1">
              <a:lnSpc>
                <a:spcPct val="100000"/>
              </a:lnSpc>
              <a:spcBef>
                <a:spcPct val="0"/>
              </a:spcBef>
              <a:buNone/>
              <a:defRPr sz="6000" kern="1200" cap="all" spc="200" baseline="0">
                <a:solidFill>
                  <a:schemeClr val="bg1"/>
                </a:solidFill>
                <a:latin typeface="+mj-lt"/>
                <a:ea typeface="+mj-ea"/>
                <a:cs typeface="+mj-cs"/>
              </a:defRPr>
            </a:lvl1pPr>
          </a:lstStyle>
          <a:p>
            <a:pPr>
              <a:defRPr/>
            </a:pPr>
            <a:r>
              <a:rPr lang="fr-FR" sz="2800" dirty="0">
                <a:solidFill>
                  <a:prstClr val="white"/>
                </a:solidFill>
              </a:rPr>
              <a:t>Module 1</a:t>
            </a:r>
          </a:p>
        </p:txBody>
      </p:sp>
      <p:sp>
        <p:nvSpPr>
          <p:cNvPr id="4" name="Rectangle 3"/>
          <p:cNvSpPr/>
          <p:nvPr userDrawn="1"/>
        </p:nvSpPr>
        <p:spPr>
          <a:xfrm>
            <a:off x="592138" y="1116013"/>
            <a:ext cx="10907712" cy="2487612"/>
          </a:xfrm>
          <a:prstGeom prst="rect">
            <a:avLst/>
          </a:prstGeom>
          <a:ln>
            <a:noFill/>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en-US">
              <a:solidFill>
                <a:prstClr val="black"/>
              </a:solidFill>
            </a:endParaRPr>
          </a:p>
        </p:txBody>
      </p:sp>
      <p:cxnSp>
        <p:nvCxnSpPr>
          <p:cNvPr id="5" name="Straight Connector 4"/>
          <p:cNvCxnSpPr/>
          <p:nvPr userDrawn="1"/>
        </p:nvCxnSpPr>
        <p:spPr>
          <a:xfrm>
            <a:off x="871538" y="2971800"/>
            <a:ext cx="10104437" cy="0"/>
          </a:xfrm>
          <a:prstGeom prst="line">
            <a:avLst/>
          </a:prstGeom>
          <a:ln w="76200" cmpd="sng">
            <a:solidFill>
              <a:schemeClr val="accent1"/>
            </a:solidFill>
          </a:ln>
        </p:spPr>
        <p:style>
          <a:lnRef idx="2">
            <a:schemeClr val="accent1"/>
          </a:lnRef>
          <a:fillRef idx="0">
            <a:schemeClr val="accent1"/>
          </a:fillRef>
          <a:effectRef idx="1">
            <a:schemeClr val="accent1"/>
          </a:effectRef>
          <a:fontRef idx="minor">
            <a:schemeClr val="tx1"/>
          </a:fontRef>
        </p:style>
      </p:cxnSp>
      <p:sp>
        <p:nvSpPr>
          <p:cNvPr id="6" name="Title 1"/>
          <p:cNvSpPr txBox="1">
            <a:spLocks/>
          </p:cNvSpPr>
          <p:nvPr userDrawn="1"/>
        </p:nvSpPr>
        <p:spPr>
          <a:xfrm>
            <a:off x="809625" y="1439863"/>
            <a:ext cx="10591800" cy="1427162"/>
          </a:xfrm>
          <a:prstGeom prst="rect">
            <a:avLst/>
          </a:prstGeom>
        </p:spPr>
        <p:txBody>
          <a:bodyPr/>
          <a:lstStyle>
            <a:lvl1pPr algn="l" defTabSz="914400" rtl="0" eaLnBrk="1" latinLnBrk="0" hangingPunct="1">
              <a:lnSpc>
                <a:spcPct val="100000"/>
              </a:lnSpc>
              <a:spcBef>
                <a:spcPct val="0"/>
              </a:spcBef>
              <a:buNone/>
              <a:defRPr sz="6000" kern="1200" cap="all" spc="300" baseline="0">
                <a:solidFill>
                  <a:schemeClr val="bg1"/>
                </a:solidFill>
                <a:latin typeface="+mj-lt"/>
                <a:ea typeface="+mj-ea"/>
                <a:cs typeface="+mj-cs"/>
              </a:defRPr>
            </a:lvl1pPr>
          </a:lstStyle>
          <a:p>
            <a:pPr>
              <a:defRPr/>
            </a:pPr>
            <a:r>
              <a:rPr lang="fr-FR" sz="3800" dirty="0">
                <a:solidFill>
                  <a:prstClr val="black"/>
                </a:solidFill>
              </a:rPr>
              <a:t>FORMATION INTER-AGENCE SUR LA GESTION DES CAS DE VIOLENCE BASÉE SUR LE GENRE</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ver Option 2">
    <p:spTree>
      <p:nvGrpSpPr>
        <p:cNvPr id="1" name=""/>
        <p:cNvGrpSpPr/>
        <p:nvPr/>
      </p:nvGrpSpPr>
      <p:grpSpPr>
        <a:xfrm>
          <a:off x="0" y="0"/>
          <a:ext cx="0" cy="0"/>
          <a:chOff x="0" y="0"/>
          <a:chExt cx="0" cy="0"/>
        </a:xfrm>
      </p:grpSpPr>
      <p:pic>
        <p:nvPicPr>
          <p:cNvPr id="5" name="Picture 6" descr="IRC-Cover-1.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2" name="Title 1"/>
          <p:cNvSpPr>
            <a:spLocks noGrp="1"/>
          </p:cNvSpPr>
          <p:nvPr>
            <p:ph type="ctrTitle"/>
          </p:nvPr>
        </p:nvSpPr>
        <p:spPr>
          <a:xfrm>
            <a:off x="973667" y="1962937"/>
            <a:ext cx="10244667" cy="2134930"/>
          </a:xfrm>
        </p:spPr>
        <p:txBody>
          <a:bodyPr anchor="t">
            <a:noAutofit/>
          </a:bodyPr>
          <a:lstStyle>
            <a:lvl1pPr algn="l">
              <a:lnSpc>
                <a:spcPct val="100000"/>
              </a:lnSpc>
              <a:defRPr sz="6000" spc="300" baseline="0">
                <a:solidFill>
                  <a:schemeClr val="bg1"/>
                </a:solidFill>
              </a:defRPr>
            </a:lvl1pPr>
          </a:lstStyle>
          <a:p>
            <a:r>
              <a:rPr lang="en-US" dirty="0"/>
              <a:t>Click to edit Master title style</a:t>
            </a:r>
          </a:p>
        </p:txBody>
      </p:sp>
      <p:sp>
        <p:nvSpPr>
          <p:cNvPr id="9" name="Text Placeholder 8"/>
          <p:cNvSpPr>
            <a:spLocks noGrp="1"/>
          </p:cNvSpPr>
          <p:nvPr>
            <p:ph type="body" sz="quarter" idx="10"/>
          </p:nvPr>
        </p:nvSpPr>
        <p:spPr>
          <a:xfrm>
            <a:off x="973667" y="1269486"/>
            <a:ext cx="10329334" cy="720725"/>
          </a:xfrm>
        </p:spPr>
        <p:txBody>
          <a:bodyPr/>
          <a:lstStyle>
            <a:lvl1pPr>
              <a:defRPr sz="2800" b="0" i="0" spc="100">
                <a:solidFill>
                  <a:schemeClr val="bg1"/>
                </a:solidFill>
                <a:latin typeface="+mj-lt"/>
              </a:defRPr>
            </a:lvl1pPr>
          </a:lstStyle>
          <a:p>
            <a:pPr lvl="0"/>
            <a:r>
              <a:rPr lang="en-US"/>
              <a:t>Click to edit Master text styles</a:t>
            </a:r>
          </a:p>
        </p:txBody>
      </p:sp>
      <p:sp>
        <p:nvSpPr>
          <p:cNvPr id="15" name="Text Placeholder 14"/>
          <p:cNvSpPr>
            <a:spLocks noGrp="1"/>
          </p:cNvSpPr>
          <p:nvPr>
            <p:ph type="body" sz="quarter" idx="11"/>
          </p:nvPr>
        </p:nvSpPr>
        <p:spPr>
          <a:xfrm>
            <a:off x="973667" y="4890030"/>
            <a:ext cx="10201275" cy="803275"/>
          </a:xfrm>
        </p:spPr>
        <p:txBody>
          <a:bodyPr/>
          <a:lstStyle>
            <a:lvl1pPr>
              <a:defRPr sz="3200" spc="120">
                <a:solidFill>
                  <a:srgbClr val="FFFFFF"/>
                </a:solidFill>
              </a:defRPr>
            </a:lvl1pPr>
          </a:lstStyle>
          <a:p>
            <a:pPr lvl="0"/>
            <a:r>
              <a:rPr lang="en-US"/>
              <a:t>Click to edit Master text styles</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over Option 2">
    <p:spTree>
      <p:nvGrpSpPr>
        <p:cNvPr id="1" name=""/>
        <p:cNvGrpSpPr/>
        <p:nvPr/>
      </p:nvGrpSpPr>
      <p:grpSpPr>
        <a:xfrm>
          <a:off x="0" y="0"/>
          <a:ext cx="0" cy="0"/>
          <a:chOff x="0" y="0"/>
          <a:chExt cx="0" cy="0"/>
        </a:xfrm>
      </p:grpSpPr>
      <p:pic>
        <p:nvPicPr>
          <p:cNvPr id="5" name="Picture 6" descr="IRC-Cover-Green-1.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2" name="Title 1"/>
          <p:cNvSpPr>
            <a:spLocks noGrp="1"/>
          </p:cNvSpPr>
          <p:nvPr>
            <p:ph type="ctrTitle"/>
          </p:nvPr>
        </p:nvSpPr>
        <p:spPr>
          <a:xfrm>
            <a:off x="973667" y="1962937"/>
            <a:ext cx="10244667" cy="2134930"/>
          </a:xfrm>
        </p:spPr>
        <p:txBody>
          <a:bodyPr anchor="t">
            <a:noAutofit/>
          </a:bodyPr>
          <a:lstStyle>
            <a:lvl1pPr algn="l">
              <a:lnSpc>
                <a:spcPct val="100000"/>
              </a:lnSpc>
              <a:defRPr sz="6000" spc="300" baseline="0">
                <a:solidFill>
                  <a:schemeClr val="bg1"/>
                </a:solidFill>
              </a:defRPr>
            </a:lvl1pPr>
          </a:lstStyle>
          <a:p>
            <a:r>
              <a:rPr lang="en-US" dirty="0"/>
              <a:t>Click to edit Master title style</a:t>
            </a:r>
          </a:p>
        </p:txBody>
      </p:sp>
      <p:sp>
        <p:nvSpPr>
          <p:cNvPr id="9" name="Text Placeholder 8"/>
          <p:cNvSpPr>
            <a:spLocks noGrp="1"/>
          </p:cNvSpPr>
          <p:nvPr>
            <p:ph type="body" sz="quarter" idx="10"/>
          </p:nvPr>
        </p:nvSpPr>
        <p:spPr>
          <a:xfrm>
            <a:off x="973667" y="1269486"/>
            <a:ext cx="10329334" cy="720725"/>
          </a:xfrm>
        </p:spPr>
        <p:txBody>
          <a:bodyPr/>
          <a:lstStyle>
            <a:lvl1pPr>
              <a:defRPr sz="2800" b="0" i="0" spc="100">
                <a:solidFill>
                  <a:schemeClr val="bg1"/>
                </a:solidFill>
                <a:latin typeface="+mj-lt"/>
              </a:defRPr>
            </a:lvl1pPr>
          </a:lstStyle>
          <a:p>
            <a:pPr lvl="0"/>
            <a:r>
              <a:rPr lang="en-US"/>
              <a:t>Click to edit Master text styles</a:t>
            </a:r>
          </a:p>
        </p:txBody>
      </p:sp>
      <p:sp>
        <p:nvSpPr>
          <p:cNvPr id="15" name="Text Placeholder 14"/>
          <p:cNvSpPr>
            <a:spLocks noGrp="1"/>
          </p:cNvSpPr>
          <p:nvPr>
            <p:ph type="body" sz="quarter" idx="11"/>
          </p:nvPr>
        </p:nvSpPr>
        <p:spPr>
          <a:xfrm>
            <a:off x="973667" y="4890030"/>
            <a:ext cx="10201275" cy="803275"/>
          </a:xfrm>
        </p:spPr>
        <p:txBody>
          <a:bodyPr/>
          <a:lstStyle>
            <a:lvl1pPr>
              <a:defRPr sz="3200" spc="120">
                <a:solidFill>
                  <a:srgbClr val="FFFFFF"/>
                </a:solidFill>
              </a:defRPr>
            </a:lvl1pPr>
          </a:lstStyle>
          <a:p>
            <a:pPr lvl="0"/>
            <a:r>
              <a:rPr lang="en-US"/>
              <a:t>Click to edit Master text styles</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Cover Option 2">
    <p:spTree>
      <p:nvGrpSpPr>
        <p:cNvPr id="1" name=""/>
        <p:cNvGrpSpPr/>
        <p:nvPr/>
      </p:nvGrpSpPr>
      <p:grpSpPr>
        <a:xfrm>
          <a:off x="0" y="0"/>
          <a:ext cx="0" cy="0"/>
          <a:chOff x="0" y="0"/>
          <a:chExt cx="0" cy="0"/>
        </a:xfrm>
      </p:grpSpPr>
      <p:pic>
        <p:nvPicPr>
          <p:cNvPr id="5" name="Picture 6" descr="IRC-Cover-Orange-1.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2" name="Title 1"/>
          <p:cNvSpPr>
            <a:spLocks noGrp="1"/>
          </p:cNvSpPr>
          <p:nvPr>
            <p:ph type="ctrTitle"/>
          </p:nvPr>
        </p:nvSpPr>
        <p:spPr>
          <a:xfrm>
            <a:off x="973667" y="1962937"/>
            <a:ext cx="10244667" cy="2134930"/>
          </a:xfrm>
        </p:spPr>
        <p:txBody>
          <a:bodyPr anchor="t">
            <a:noAutofit/>
          </a:bodyPr>
          <a:lstStyle>
            <a:lvl1pPr algn="l">
              <a:lnSpc>
                <a:spcPct val="100000"/>
              </a:lnSpc>
              <a:defRPr sz="6000" spc="300" baseline="0">
                <a:solidFill>
                  <a:schemeClr val="bg1"/>
                </a:solidFill>
              </a:defRPr>
            </a:lvl1pPr>
          </a:lstStyle>
          <a:p>
            <a:r>
              <a:rPr lang="en-US" dirty="0"/>
              <a:t>Click to edit Master title style</a:t>
            </a:r>
          </a:p>
        </p:txBody>
      </p:sp>
      <p:sp>
        <p:nvSpPr>
          <p:cNvPr id="9" name="Text Placeholder 8"/>
          <p:cNvSpPr>
            <a:spLocks noGrp="1"/>
          </p:cNvSpPr>
          <p:nvPr>
            <p:ph type="body" sz="quarter" idx="10"/>
          </p:nvPr>
        </p:nvSpPr>
        <p:spPr>
          <a:xfrm>
            <a:off x="973667" y="1269486"/>
            <a:ext cx="10329334" cy="720725"/>
          </a:xfrm>
        </p:spPr>
        <p:txBody>
          <a:bodyPr/>
          <a:lstStyle>
            <a:lvl1pPr>
              <a:defRPr sz="2800" b="0" i="0" spc="100">
                <a:solidFill>
                  <a:schemeClr val="bg1"/>
                </a:solidFill>
                <a:latin typeface="+mj-lt"/>
              </a:defRPr>
            </a:lvl1pPr>
          </a:lstStyle>
          <a:p>
            <a:pPr lvl="0"/>
            <a:r>
              <a:rPr lang="en-US"/>
              <a:t>Click to edit Master text styles</a:t>
            </a:r>
          </a:p>
        </p:txBody>
      </p:sp>
      <p:sp>
        <p:nvSpPr>
          <p:cNvPr id="15" name="Text Placeholder 14"/>
          <p:cNvSpPr>
            <a:spLocks noGrp="1"/>
          </p:cNvSpPr>
          <p:nvPr>
            <p:ph type="body" sz="quarter" idx="11"/>
          </p:nvPr>
        </p:nvSpPr>
        <p:spPr>
          <a:xfrm>
            <a:off x="973667" y="4890030"/>
            <a:ext cx="10201275" cy="803275"/>
          </a:xfrm>
        </p:spPr>
        <p:txBody>
          <a:bodyPr/>
          <a:lstStyle>
            <a:lvl1pPr>
              <a:defRPr sz="3200" spc="120">
                <a:solidFill>
                  <a:srgbClr val="FFFFFF"/>
                </a:solidFill>
              </a:defRPr>
            </a:lvl1pPr>
          </a:lstStyle>
          <a:p>
            <a:pPr lvl="0"/>
            <a:r>
              <a:rPr lang="en-US"/>
              <a:t>Click to edit Master text styles</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Cover Option 2">
    <p:spTree>
      <p:nvGrpSpPr>
        <p:cNvPr id="1" name=""/>
        <p:cNvGrpSpPr/>
        <p:nvPr/>
      </p:nvGrpSpPr>
      <p:grpSpPr>
        <a:xfrm>
          <a:off x="0" y="0"/>
          <a:ext cx="0" cy="0"/>
          <a:chOff x="0" y="0"/>
          <a:chExt cx="0" cy="0"/>
        </a:xfrm>
      </p:grpSpPr>
      <p:pic>
        <p:nvPicPr>
          <p:cNvPr id="5" name="Picture 6" descr="IRC-Cover-Purple-1.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2" name="Title 1"/>
          <p:cNvSpPr>
            <a:spLocks noGrp="1"/>
          </p:cNvSpPr>
          <p:nvPr>
            <p:ph type="ctrTitle"/>
          </p:nvPr>
        </p:nvSpPr>
        <p:spPr>
          <a:xfrm>
            <a:off x="973667" y="1962937"/>
            <a:ext cx="10244667" cy="2134930"/>
          </a:xfrm>
        </p:spPr>
        <p:txBody>
          <a:bodyPr anchor="t">
            <a:noAutofit/>
          </a:bodyPr>
          <a:lstStyle>
            <a:lvl1pPr algn="l">
              <a:lnSpc>
                <a:spcPct val="100000"/>
              </a:lnSpc>
              <a:defRPr sz="6000" spc="300" baseline="0">
                <a:solidFill>
                  <a:schemeClr val="bg1"/>
                </a:solidFill>
              </a:defRPr>
            </a:lvl1pPr>
          </a:lstStyle>
          <a:p>
            <a:r>
              <a:rPr lang="en-US" dirty="0"/>
              <a:t>Click to edit Master title style</a:t>
            </a:r>
          </a:p>
        </p:txBody>
      </p:sp>
      <p:sp>
        <p:nvSpPr>
          <p:cNvPr id="9" name="Text Placeholder 8"/>
          <p:cNvSpPr>
            <a:spLocks noGrp="1"/>
          </p:cNvSpPr>
          <p:nvPr>
            <p:ph type="body" sz="quarter" idx="10"/>
          </p:nvPr>
        </p:nvSpPr>
        <p:spPr>
          <a:xfrm>
            <a:off x="973667" y="1269486"/>
            <a:ext cx="10329334" cy="720725"/>
          </a:xfrm>
        </p:spPr>
        <p:txBody>
          <a:bodyPr/>
          <a:lstStyle>
            <a:lvl1pPr>
              <a:defRPr sz="2800" b="0" i="0" spc="100">
                <a:solidFill>
                  <a:schemeClr val="bg1"/>
                </a:solidFill>
                <a:latin typeface="+mj-lt"/>
              </a:defRPr>
            </a:lvl1pPr>
          </a:lstStyle>
          <a:p>
            <a:pPr lvl="0"/>
            <a:r>
              <a:rPr lang="en-US"/>
              <a:t>Click to edit Master text styles</a:t>
            </a:r>
          </a:p>
        </p:txBody>
      </p:sp>
      <p:sp>
        <p:nvSpPr>
          <p:cNvPr id="15" name="Text Placeholder 14"/>
          <p:cNvSpPr>
            <a:spLocks noGrp="1"/>
          </p:cNvSpPr>
          <p:nvPr>
            <p:ph type="body" sz="quarter" idx="11"/>
          </p:nvPr>
        </p:nvSpPr>
        <p:spPr>
          <a:xfrm>
            <a:off x="973667" y="4890030"/>
            <a:ext cx="10201275" cy="803275"/>
          </a:xfrm>
        </p:spPr>
        <p:txBody>
          <a:bodyPr/>
          <a:lstStyle>
            <a:lvl1pPr>
              <a:defRPr sz="3200" spc="120">
                <a:solidFill>
                  <a:srgbClr val="FFFFFF"/>
                </a:solidFill>
              </a:defRPr>
            </a:lvl1pPr>
          </a:lstStyle>
          <a:p>
            <a:pPr lvl="0"/>
            <a:r>
              <a:rPr lang="en-US"/>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over Option 2">
    <p:spTree>
      <p:nvGrpSpPr>
        <p:cNvPr id="1" name=""/>
        <p:cNvGrpSpPr/>
        <p:nvPr/>
      </p:nvGrpSpPr>
      <p:grpSpPr>
        <a:xfrm>
          <a:off x="0" y="0"/>
          <a:ext cx="0" cy="0"/>
          <a:chOff x="0" y="0"/>
          <a:chExt cx="0" cy="0"/>
        </a:xfrm>
      </p:grpSpPr>
      <p:pic>
        <p:nvPicPr>
          <p:cNvPr id="5" name="Picture 6" descr="IRC-Cover-Green-1.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2" name="Title 1"/>
          <p:cNvSpPr>
            <a:spLocks noGrp="1"/>
          </p:cNvSpPr>
          <p:nvPr>
            <p:ph type="ctrTitle"/>
          </p:nvPr>
        </p:nvSpPr>
        <p:spPr>
          <a:xfrm>
            <a:off x="973667" y="1962937"/>
            <a:ext cx="10244667" cy="2134930"/>
          </a:xfrm>
        </p:spPr>
        <p:txBody>
          <a:bodyPr anchor="t">
            <a:noAutofit/>
          </a:bodyPr>
          <a:lstStyle>
            <a:lvl1pPr algn="l">
              <a:lnSpc>
                <a:spcPct val="100000"/>
              </a:lnSpc>
              <a:defRPr sz="6000" spc="300" baseline="0">
                <a:solidFill>
                  <a:schemeClr val="bg1"/>
                </a:solidFill>
              </a:defRPr>
            </a:lvl1pPr>
          </a:lstStyle>
          <a:p>
            <a:r>
              <a:rPr lang="en-US" dirty="0"/>
              <a:t>Click to edit Master title style</a:t>
            </a:r>
          </a:p>
        </p:txBody>
      </p:sp>
      <p:sp>
        <p:nvSpPr>
          <p:cNvPr id="9" name="Text Placeholder 8"/>
          <p:cNvSpPr>
            <a:spLocks noGrp="1"/>
          </p:cNvSpPr>
          <p:nvPr>
            <p:ph type="body" sz="quarter" idx="10"/>
          </p:nvPr>
        </p:nvSpPr>
        <p:spPr>
          <a:xfrm>
            <a:off x="973667" y="1269486"/>
            <a:ext cx="10329334" cy="720725"/>
          </a:xfrm>
        </p:spPr>
        <p:txBody>
          <a:bodyPr/>
          <a:lstStyle>
            <a:lvl1pPr>
              <a:defRPr sz="2800" b="0" i="0" spc="100">
                <a:solidFill>
                  <a:schemeClr val="bg1"/>
                </a:solidFill>
                <a:latin typeface="+mj-lt"/>
              </a:defRPr>
            </a:lvl1pPr>
          </a:lstStyle>
          <a:p>
            <a:pPr lvl="0"/>
            <a:r>
              <a:rPr lang="en-US"/>
              <a:t>Click to edit Master text styles</a:t>
            </a:r>
          </a:p>
        </p:txBody>
      </p:sp>
      <p:sp>
        <p:nvSpPr>
          <p:cNvPr id="15" name="Text Placeholder 14"/>
          <p:cNvSpPr>
            <a:spLocks noGrp="1"/>
          </p:cNvSpPr>
          <p:nvPr>
            <p:ph type="body" sz="quarter" idx="11"/>
          </p:nvPr>
        </p:nvSpPr>
        <p:spPr>
          <a:xfrm>
            <a:off x="973667" y="4890030"/>
            <a:ext cx="10201275" cy="803275"/>
          </a:xfrm>
        </p:spPr>
        <p:txBody>
          <a:bodyPr/>
          <a:lstStyle>
            <a:lvl1pPr>
              <a:defRPr sz="3200" spc="120">
                <a:solidFill>
                  <a:srgbClr val="FFFFFF"/>
                </a:solidFill>
              </a:defRPr>
            </a:lvl1pPr>
          </a:lstStyle>
          <a:p>
            <a:pPr lvl="0"/>
            <a:r>
              <a:rPr lang="en-US"/>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_Cover Option 2">
    <p:spTree>
      <p:nvGrpSpPr>
        <p:cNvPr id="1" name=""/>
        <p:cNvGrpSpPr/>
        <p:nvPr/>
      </p:nvGrpSpPr>
      <p:grpSpPr>
        <a:xfrm>
          <a:off x="0" y="0"/>
          <a:ext cx="0" cy="0"/>
          <a:chOff x="0" y="0"/>
          <a:chExt cx="0" cy="0"/>
        </a:xfrm>
      </p:grpSpPr>
      <p:pic>
        <p:nvPicPr>
          <p:cNvPr id="5" name="Picture 6" descr="IRC-Cover-Yellow-1.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2" name="Title 1"/>
          <p:cNvSpPr>
            <a:spLocks noGrp="1"/>
          </p:cNvSpPr>
          <p:nvPr>
            <p:ph type="ctrTitle"/>
          </p:nvPr>
        </p:nvSpPr>
        <p:spPr>
          <a:xfrm>
            <a:off x="973667" y="1962937"/>
            <a:ext cx="10244667" cy="2134930"/>
          </a:xfrm>
        </p:spPr>
        <p:txBody>
          <a:bodyPr anchor="t">
            <a:noAutofit/>
          </a:bodyPr>
          <a:lstStyle>
            <a:lvl1pPr algn="l">
              <a:lnSpc>
                <a:spcPct val="100000"/>
              </a:lnSpc>
              <a:defRPr sz="6000" spc="300" baseline="0">
                <a:solidFill>
                  <a:schemeClr val="bg1"/>
                </a:solidFill>
              </a:defRPr>
            </a:lvl1pPr>
          </a:lstStyle>
          <a:p>
            <a:r>
              <a:rPr lang="en-US" dirty="0"/>
              <a:t>Click to edit Master title style</a:t>
            </a:r>
          </a:p>
        </p:txBody>
      </p:sp>
      <p:sp>
        <p:nvSpPr>
          <p:cNvPr id="9" name="Text Placeholder 8"/>
          <p:cNvSpPr>
            <a:spLocks noGrp="1"/>
          </p:cNvSpPr>
          <p:nvPr>
            <p:ph type="body" sz="quarter" idx="10"/>
          </p:nvPr>
        </p:nvSpPr>
        <p:spPr>
          <a:xfrm>
            <a:off x="973667" y="1269486"/>
            <a:ext cx="10329334" cy="720725"/>
          </a:xfrm>
        </p:spPr>
        <p:txBody>
          <a:bodyPr/>
          <a:lstStyle>
            <a:lvl1pPr>
              <a:defRPr sz="2800" b="0" i="0" spc="100">
                <a:solidFill>
                  <a:schemeClr val="bg1"/>
                </a:solidFill>
                <a:latin typeface="+mj-lt"/>
              </a:defRPr>
            </a:lvl1pPr>
          </a:lstStyle>
          <a:p>
            <a:pPr lvl="0"/>
            <a:r>
              <a:rPr lang="en-US"/>
              <a:t>Click to edit Master text styles</a:t>
            </a:r>
          </a:p>
        </p:txBody>
      </p:sp>
      <p:sp>
        <p:nvSpPr>
          <p:cNvPr id="15" name="Text Placeholder 14"/>
          <p:cNvSpPr>
            <a:spLocks noGrp="1"/>
          </p:cNvSpPr>
          <p:nvPr>
            <p:ph type="body" sz="quarter" idx="11"/>
          </p:nvPr>
        </p:nvSpPr>
        <p:spPr>
          <a:xfrm>
            <a:off x="973667" y="4890030"/>
            <a:ext cx="10201275" cy="803275"/>
          </a:xfrm>
        </p:spPr>
        <p:txBody>
          <a:bodyPr/>
          <a:lstStyle>
            <a:lvl1pPr>
              <a:defRPr sz="3200" spc="120">
                <a:solidFill>
                  <a:srgbClr val="FFFFFF"/>
                </a:solidFill>
              </a:defRPr>
            </a:lvl1pPr>
          </a:lstStyle>
          <a:p>
            <a:pPr lvl="0"/>
            <a:r>
              <a:rPr lang="en-US"/>
              <a:t>Click to edit Master text styles</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4_Title and Content">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4" name="Picture 6" descr="IRC-Left-Background-1.jpg"/>
          <p:cNvPicPr>
            <a:picLocks noChangeAspect="1"/>
          </p:cNvPicPr>
          <p:nvPr userDrawn="1"/>
        </p:nvPicPr>
        <p:blipFill>
          <a:blip r:embed="rId3" cstate="print"/>
          <a:srcRect/>
          <a:stretch>
            <a:fillRect/>
          </a:stretch>
        </p:blipFill>
        <p:spPr bwMode="auto">
          <a:xfrm>
            <a:off x="0" y="0"/>
            <a:ext cx="12192000" cy="6858000"/>
          </a:xfrm>
          <a:prstGeom prst="rect">
            <a:avLst/>
          </a:prstGeom>
          <a:noFill/>
          <a:ln w="9525">
            <a:noFill/>
            <a:miter lim="800000"/>
            <a:headEnd/>
            <a:tailEnd/>
          </a:ln>
        </p:spPr>
      </p:pic>
      <p:sp>
        <p:nvSpPr>
          <p:cNvPr id="2" name="Title 1"/>
          <p:cNvSpPr>
            <a:spLocks noGrp="1"/>
          </p:cNvSpPr>
          <p:nvPr>
            <p:ph type="title"/>
          </p:nvPr>
        </p:nvSpPr>
        <p:spPr>
          <a:xfrm>
            <a:off x="663222" y="2419659"/>
            <a:ext cx="4769556" cy="1545564"/>
          </a:xfrm>
        </p:spPr>
        <p:txBody>
          <a:bodyPr/>
          <a:lstStyle>
            <a:lvl1pPr algn="ctr">
              <a:defRPr sz="4400" spc="300" baseline="0">
                <a:solidFill>
                  <a:schemeClr val="bg1"/>
                </a:solidFill>
              </a:defRPr>
            </a:lvl1pPr>
          </a:lstStyle>
          <a:p>
            <a:r>
              <a:rPr lang="en-US"/>
              <a:t>Click to edit Master title style</a:t>
            </a:r>
            <a:endParaRPr lang="en-US" dirty="0"/>
          </a:p>
        </p:txBody>
      </p:sp>
      <p:sp>
        <p:nvSpPr>
          <p:cNvPr id="3" name="Content Placeholder 2"/>
          <p:cNvSpPr>
            <a:spLocks noGrp="1"/>
          </p:cNvSpPr>
          <p:nvPr>
            <p:ph idx="1"/>
          </p:nvPr>
        </p:nvSpPr>
        <p:spPr>
          <a:xfrm>
            <a:off x="7027333" y="860778"/>
            <a:ext cx="4478866" cy="5053469"/>
          </a:xfrm>
        </p:spPr>
        <p:txBody>
          <a:bodyPr anchor="ctr">
            <a:noAutofit/>
          </a:bodyPr>
          <a:lstStyle>
            <a:lvl1pPr marL="457200" indent="-457200">
              <a:lnSpc>
                <a:spcPct val="110000"/>
              </a:lnSpc>
              <a:spcBef>
                <a:spcPts val="1200"/>
              </a:spcBef>
              <a:spcAft>
                <a:spcPts val="2400"/>
              </a:spcAft>
              <a:buClr>
                <a:schemeClr val="accent1"/>
              </a:buClr>
              <a:buSzPct val="100000"/>
              <a:buFontTx/>
              <a:buBlip>
                <a:blip r:embed="rId4"/>
              </a:buBlip>
              <a:defRPr sz="2000" spc="0"/>
            </a:lvl1pPr>
            <a:lvl2pPr marL="265176" indent="-137160">
              <a:buClr>
                <a:schemeClr val="accent1"/>
              </a:buClr>
              <a:buSzPct val="100000"/>
              <a:buFontTx/>
              <a:buBlip>
                <a:blip r:embed="rId4"/>
              </a:buBlip>
              <a:defRPr/>
            </a:lvl2pPr>
            <a:lvl3pPr marL="448056" indent="-137160">
              <a:buClr>
                <a:schemeClr val="accent1"/>
              </a:buClr>
              <a:buSzPct val="100000"/>
              <a:buFontTx/>
              <a:buBlip>
                <a:blip r:embed="rId4"/>
              </a:buBlip>
              <a:defRPr/>
            </a:lvl3pPr>
            <a:lvl4pPr marL="594360" indent="-137160">
              <a:buSzPct val="100000"/>
              <a:buFontTx/>
              <a:buBlip>
                <a:blip r:embed="rId4"/>
              </a:buBlip>
              <a:defRPr/>
            </a:lvl4pPr>
            <a:lvl5pPr marL="777240" indent="-137160">
              <a:buSzPct val="100000"/>
              <a:buFontTx/>
              <a:buBlip>
                <a:blip r:embed="rId4"/>
              </a:buBlip>
              <a:defRPr/>
            </a:lvl5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5_Title and Content">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4" name="Picture 6" descr="IRC-Left-Background-3.jpg"/>
          <p:cNvPicPr>
            <a:picLocks noChangeAspect="1"/>
          </p:cNvPicPr>
          <p:nvPr userDrawn="1"/>
        </p:nvPicPr>
        <p:blipFill>
          <a:blip r:embed="rId3" cstate="print"/>
          <a:srcRect/>
          <a:stretch>
            <a:fillRect/>
          </a:stretch>
        </p:blipFill>
        <p:spPr bwMode="auto">
          <a:xfrm>
            <a:off x="0" y="0"/>
            <a:ext cx="12192000" cy="6858000"/>
          </a:xfrm>
          <a:prstGeom prst="rect">
            <a:avLst/>
          </a:prstGeom>
          <a:noFill/>
          <a:ln w="9525">
            <a:noFill/>
            <a:miter lim="800000"/>
            <a:headEnd/>
            <a:tailEnd/>
          </a:ln>
        </p:spPr>
      </p:pic>
      <p:sp>
        <p:nvSpPr>
          <p:cNvPr id="2" name="Title 1"/>
          <p:cNvSpPr>
            <a:spLocks noGrp="1"/>
          </p:cNvSpPr>
          <p:nvPr>
            <p:ph type="title"/>
          </p:nvPr>
        </p:nvSpPr>
        <p:spPr>
          <a:xfrm>
            <a:off x="663222" y="2419659"/>
            <a:ext cx="4769556" cy="1545564"/>
          </a:xfrm>
        </p:spPr>
        <p:txBody>
          <a:bodyPr/>
          <a:lstStyle>
            <a:lvl1pPr algn="ctr">
              <a:defRPr sz="4400" spc="300" baseline="0">
                <a:solidFill>
                  <a:schemeClr val="bg1"/>
                </a:solidFill>
              </a:defRPr>
            </a:lvl1pPr>
          </a:lstStyle>
          <a:p>
            <a:r>
              <a:rPr lang="en-US"/>
              <a:t>Click to edit Master title style</a:t>
            </a:r>
            <a:endParaRPr lang="en-US" dirty="0"/>
          </a:p>
        </p:txBody>
      </p:sp>
      <p:sp>
        <p:nvSpPr>
          <p:cNvPr id="3" name="Content Placeholder 2"/>
          <p:cNvSpPr>
            <a:spLocks noGrp="1"/>
          </p:cNvSpPr>
          <p:nvPr>
            <p:ph idx="1"/>
          </p:nvPr>
        </p:nvSpPr>
        <p:spPr>
          <a:xfrm>
            <a:off x="7027333" y="860778"/>
            <a:ext cx="4478866" cy="5053469"/>
          </a:xfrm>
        </p:spPr>
        <p:txBody>
          <a:bodyPr anchor="ctr">
            <a:noAutofit/>
          </a:bodyPr>
          <a:lstStyle>
            <a:lvl1pPr marL="457200" indent="-457200">
              <a:lnSpc>
                <a:spcPct val="110000"/>
              </a:lnSpc>
              <a:spcBef>
                <a:spcPts val="1200"/>
              </a:spcBef>
              <a:spcAft>
                <a:spcPts val="2400"/>
              </a:spcAft>
              <a:buClr>
                <a:schemeClr val="accent5"/>
              </a:buClr>
              <a:buSzPct val="100000"/>
              <a:buFontTx/>
              <a:buBlip>
                <a:blip r:embed="rId4"/>
              </a:buBlip>
              <a:defRPr sz="2000" spc="0"/>
            </a:lvl1pPr>
            <a:lvl2pPr marL="265176" indent="-137160">
              <a:buClr>
                <a:schemeClr val="accent5"/>
              </a:buClr>
              <a:buSzPct val="100000"/>
              <a:buFontTx/>
              <a:buBlip>
                <a:blip r:embed="rId4"/>
              </a:buBlip>
              <a:defRPr/>
            </a:lvl2pPr>
            <a:lvl3pPr marL="448056" indent="-137160">
              <a:buClr>
                <a:schemeClr val="accent5"/>
              </a:buClr>
              <a:buSzPct val="100000"/>
              <a:buFontTx/>
              <a:buBlip>
                <a:blip r:embed="rId4"/>
              </a:buBlip>
              <a:defRPr/>
            </a:lvl3pPr>
            <a:lvl4pPr marL="594360" indent="-137160">
              <a:buSzPct val="100000"/>
              <a:buFontTx/>
              <a:buBlip>
                <a:blip r:embed="rId5"/>
              </a:buBlip>
              <a:defRPr/>
            </a:lvl4pPr>
            <a:lvl5pPr marL="777240" indent="-137160">
              <a:buSzPct val="100000"/>
              <a:buFontTx/>
              <a:buBlip>
                <a:blip r:embed="rId5"/>
              </a:buBlip>
              <a:defRPr/>
            </a:lvl5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6_Title and Content">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4" name="Picture 6" descr="IRC-Left-Background-Orange.jpg"/>
          <p:cNvPicPr>
            <a:picLocks noChangeAspect="1"/>
          </p:cNvPicPr>
          <p:nvPr userDrawn="1"/>
        </p:nvPicPr>
        <p:blipFill>
          <a:blip r:embed="rId3" cstate="print"/>
          <a:srcRect/>
          <a:stretch>
            <a:fillRect/>
          </a:stretch>
        </p:blipFill>
        <p:spPr bwMode="auto">
          <a:xfrm>
            <a:off x="0" y="0"/>
            <a:ext cx="12192000" cy="6858000"/>
          </a:xfrm>
          <a:prstGeom prst="rect">
            <a:avLst/>
          </a:prstGeom>
          <a:noFill/>
          <a:ln w="9525">
            <a:noFill/>
            <a:miter lim="800000"/>
            <a:headEnd/>
            <a:tailEnd/>
          </a:ln>
        </p:spPr>
      </p:pic>
      <p:sp>
        <p:nvSpPr>
          <p:cNvPr id="2" name="Title 1"/>
          <p:cNvSpPr>
            <a:spLocks noGrp="1"/>
          </p:cNvSpPr>
          <p:nvPr>
            <p:ph type="title"/>
          </p:nvPr>
        </p:nvSpPr>
        <p:spPr>
          <a:xfrm>
            <a:off x="663222" y="2419659"/>
            <a:ext cx="4769556" cy="1545564"/>
          </a:xfrm>
        </p:spPr>
        <p:txBody>
          <a:bodyPr/>
          <a:lstStyle>
            <a:lvl1pPr algn="ctr">
              <a:defRPr sz="4400" spc="300" baseline="0">
                <a:solidFill>
                  <a:schemeClr val="bg1"/>
                </a:solidFill>
              </a:defRPr>
            </a:lvl1pPr>
          </a:lstStyle>
          <a:p>
            <a:r>
              <a:rPr lang="en-US"/>
              <a:t>Click to edit Master title style</a:t>
            </a:r>
            <a:endParaRPr lang="en-US" dirty="0"/>
          </a:p>
        </p:txBody>
      </p:sp>
      <p:sp>
        <p:nvSpPr>
          <p:cNvPr id="3" name="Content Placeholder 2"/>
          <p:cNvSpPr>
            <a:spLocks noGrp="1"/>
          </p:cNvSpPr>
          <p:nvPr>
            <p:ph idx="1"/>
          </p:nvPr>
        </p:nvSpPr>
        <p:spPr>
          <a:xfrm>
            <a:off x="7027333" y="860778"/>
            <a:ext cx="4478866" cy="5053469"/>
          </a:xfrm>
        </p:spPr>
        <p:txBody>
          <a:bodyPr anchor="ctr">
            <a:noAutofit/>
          </a:bodyPr>
          <a:lstStyle>
            <a:lvl1pPr marL="457200" indent="-457200">
              <a:lnSpc>
                <a:spcPct val="110000"/>
              </a:lnSpc>
              <a:spcBef>
                <a:spcPts val="1200"/>
              </a:spcBef>
              <a:spcAft>
                <a:spcPts val="2400"/>
              </a:spcAft>
              <a:buSzPct val="100000"/>
              <a:buFontTx/>
              <a:buBlip>
                <a:blip r:embed="rId4"/>
              </a:buBlip>
              <a:defRPr sz="2000" spc="0"/>
            </a:lvl1pPr>
            <a:lvl2pPr marL="265176" indent="-137160">
              <a:buSzPct val="100000"/>
              <a:buFontTx/>
              <a:buBlip>
                <a:blip r:embed="rId4"/>
              </a:buBlip>
              <a:defRPr/>
            </a:lvl2pPr>
            <a:lvl3pPr marL="448056" indent="-137160">
              <a:buSzPct val="100000"/>
              <a:buFontTx/>
              <a:buBlip>
                <a:blip r:embed="rId4"/>
              </a:buBlip>
              <a:defRPr/>
            </a:lvl3pPr>
            <a:lvl4pPr marL="594360" indent="-137160">
              <a:buSzPct val="100000"/>
              <a:buFontTx/>
              <a:buBlip>
                <a:blip r:embed="rId5"/>
              </a:buBlip>
              <a:defRPr/>
            </a:lvl4pPr>
            <a:lvl5pPr marL="777240" indent="-137160">
              <a:buSzPct val="100000"/>
              <a:buFontTx/>
              <a:buBlip>
                <a:blip r:embed="rId5"/>
              </a:buBlip>
              <a:defRPr/>
            </a:lvl5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7_Title and Content">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4" name="Picture 6" descr="IRC-Left-Background-2.jpg"/>
          <p:cNvPicPr>
            <a:picLocks noChangeAspect="1"/>
          </p:cNvPicPr>
          <p:nvPr userDrawn="1"/>
        </p:nvPicPr>
        <p:blipFill>
          <a:blip r:embed="rId3" cstate="print"/>
          <a:srcRect/>
          <a:stretch>
            <a:fillRect/>
          </a:stretch>
        </p:blipFill>
        <p:spPr bwMode="auto">
          <a:xfrm>
            <a:off x="0" y="0"/>
            <a:ext cx="12192000" cy="6858000"/>
          </a:xfrm>
          <a:prstGeom prst="rect">
            <a:avLst/>
          </a:prstGeom>
          <a:noFill/>
          <a:ln w="9525">
            <a:noFill/>
            <a:miter lim="800000"/>
            <a:headEnd/>
            <a:tailEnd/>
          </a:ln>
        </p:spPr>
      </p:pic>
      <p:sp>
        <p:nvSpPr>
          <p:cNvPr id="2" name="Title 1"/>
          <p:cNvSpPr>
            <a:spLocks noGrp="1"/>
          </p:cNvSpPr>
          <p:nvPr>
            <p:ph type="title"/>
          </p:nvPr>
        </p:nvSpPr>
        <p:spPr>
          <a:xfrm>
            <a:off x="663222" y="2419659"/>
            <a:ext cx="4769556" cy="1545564"/>
          </a:xfrm>
        </p:spPr>
        <p:txBody>
          <a:bodyPr/>
          <a:lstStyle>
            <a:lvl1pPr algn="ctr">
              <a:defRPr sz="4400" spc="300" baseline="0">
                <a:solidFill>
                  <a:schemeClr val="bg1"/>
                </a:solidFill>
              </a:defRPr>
            </a:lvl1pPr>
          </a:lstStyle>
          <a:p>
            <a:r>
              <a:rPr lang="en-US"/>
              <a:t>Click to edit Master title style</a:t>
            </a:r>
            <a:endParaRPr lang="en-US" dirty="0"/>
          </a:p>
        </p:txBody>
      </p:sp>
      <p:sp>
        <p:nvSpPr>
          <p:cNvPr id="3" name="Content Placeholder 2"/>
          <p:cNvSpPr>
            <a:spLocks noGrp="1"/>
          </p:cNvSpPr>
          <p:nvPr>
            <p:ph idx="1"/>
          </p:nvPr>
        </p:nvSpPr>
        <p:spPr>
          <a:xfrm>
            <a:off x="7027333" y="860778"/>
            <a:ext cx="4478866" cy="5053469"/>
          </a:xfrm>
        </p:spPr>
        <p:txBody>
          <a:bodyPr anchor="ctr">
            <a:noAutofit/>
          </a:bodyPr>
          <a:lstStyle>
            <a:lvl1pPr marL="457200" indent="-457200">
              <a:lnSpc>
                <a:spcPct val="110000"/>
              </a:lnSpc>
              <a:spcBef>
                <a:spcPts val="1200"/>
              </a:spcBef>
              <a:spcAft>
                <a:spcPts val="2400"/>
              </a:spcAft>
              <a:buClr>
                <a:schemeClr val="accent4"/>
              </a:buClr>
              <a:buSzPct val="100000"/>
              <a:buFontTx/>
              <a:buBlip>
                <a:blip r:embed="rId4"/>
              </a:buBlip>
              <a:defRPr sz="2000" spc="0"/>
            </a:lvl1pPr>
            <a:lvl2pPr marL="265176" indent="-137160">
              <a:buClr>
                <a:schemeClr val="accent4"/>
              </a:buClr>
              <a:buSzPct val="100000"/>
              <a:buFontTx/>
              <a:buBlip>
                <a:blip r:embed="rId4"/>
              </a:buBlip>
              <a:defRPr/>
            </a:lvl2pPr>
            <a:lvl3pPr marL="448056" indent="-137160">
              <a:buClr>
                <a:schemeClr val="accent4"/>
              </a:buClr>
              <a:buSzPct val="100000"/>
              <a:buFontTx/>
              <a:buBlip>
                <a:blip r:embed="rId4"/>
              </a:buBlip>
              <a:defRPr/>
            </a:lvl3pPr>
            <a:lvl4pPr marL="594360" indent="-137160">
              <a:buSzPct val="100000"/>
              <a:buFontTx/>
              <a:buBlip>
                <a:blip r:embed="rId5"/>
              </a:buBlip>
              <a:defRPr/>
            </a:lvl4pPr>
            <a:lvl5pPr marL="777240" indent="-137160">
              <a:buSzPct val="100000"/>
              <a:buFontTx/>
              <a:buBlip>
                <a:blip r:embed="rId5"/>
              </a:buBlip>
              <a:defRPr/>
            </a:lvl5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8_Title and Content">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4" name="Picture 6" descr="IRC-Left-Background-Yellow.jpg"/>
          <p:cNvPicPr>
            <a:picLocks noChangeAspect="1"/>
          </p:cNvPicPr>
          <p:nvPr userDrawn="1"/>
        </p:nvPicPr>
        <p:blipFill>
          <a:blip r:embed="rId3" cstate="print"/>
          <a:srcRect/>
          <a:stretch>
            <a:fillRect/>
          </a:stretch>
        </p:blipFill>
        <p:spPr bwMode="auto">
          <a:xfrm>
            <a:off x="0" y="0"/>
            <a:ext cx="12192000" cy="6858000"/>
          </a:xfrm>
          <a:prstGeom prst="rect">
            <a:avLst/>
          </a:prstGeom>
          <a:noFill/>
          <a:ln w="9525">
            <a:noFill/>
            <a:miter lim="800000"/>
            <a:headEnd/>
            <a:tailEnd/>
          </a:ln>
        </p:spPr>
      </p:pic>
      <p:sp>
        <p:nvSpPr>
          <p:cNvPr id="2" name="Title 1"/>
          <p:cNvSpPr>
            <a:spLocks noGrp="1"/>
          </p:cNvSpPr>
          <p:nvPr>
            <p:ph type="title"/>
          </p:nvPr>
        </p:nvSpPr>
        <p:spPr>
          <a:xfrm>
            <a:off x="663222" y="2419659"/>
            <a:ext cx="4769556" cy="1545564"/>
          </a:xfrm>
        </p:spPr>
        <p:txBody>
          <a:bodyPr/>
          <a:lstStyle>
            <a:lvl1pPr algn="ctr">
              <a:defRPr sz="4400" spc="300" baseline="0">
                <a:solidFill>
                  <a:schemeClr val="bg1"/>
                </a:solidFill>
              </a:defRPr>
            </a:lvl1pPr>
          </a:lstStyle>
          <a:p>
            <a:r>
              <a:rPr lang="en-US"/>
              <a:t>Click to edit Master title style</a:t>
            </a:r>
            <a:endParaRPr lang="en-US" dirty="0"/>
          </a:p>
        </p:txBody>
      </p:sp>
      <p:sp>
        <p:nvSpPr>
          <p:cNvPr id="3" name="Content Placeholder 2"/>
          <p:cNvSpPr>
            <a:spLocks noGrp="1"/>
          </p:cNvSpPr>
          <p:nvPr>
            <p:ph idx="1"/>
          </p:nvPr>
        </p:nvSpPr>
        <p:spPr>
          <a:xfrm>
            <a:off x="7027333" y="860778"/>
            <a:ext cx="4478866" cy="5053469"/>
          </a:xfrm>
        </p:spPr>
        <p:txBody>
          <a:bodyPr anchor="ctr">
            <a:noAutofit/>
          </a:bodyPr>
          <a:lstStyle>
            <a:lvl1pPr marL="457200" indent="-457200">
              <a:lnSpc>
                <a:spcPct val="110000"/>
              </a:lnSpc>
              <a:spcBef>
                <a:spcPts val="1200"/>
              </a:spcBef>
              <a:spcAft>
                <a:spcPts val="2400"/>
              </a:spcAft>
              <a:buClr>
                <a:schemeClr val="accent6"/>
              </a:buClr>
              <a:buSzPct val="100000"/>
              <a:buFontTx/>
              <a:buBlip>
                <a:blip r:embed="rId4"/>
              </a:buBlip>
              <a:defRPr sz="2000" spc="0"/>
            </a:lvl1pPr>
            <a:lvl2pPr marL="265176" indent="-137160">
              <a:buClr>
                <a:schemeClr val="accent6"/>
              </a:buClr>
              <a:buSzPct val="100000"/>
              <a:buFontTx/>
              <a:buBlip>
                <a:blip r:embed="rId4"/>
              </a:buBlip>
              <a:defRPr/>
            </a:lvl2pPr>
            <a:lvl3pPr marL="448056" indent="-137160">
              <a:buClr>
                <a:schemeClr val="accent6"/>
              </a:buClr>
              <a:buSzPct val="100000"/>
              <a:buFontTx/>
              <a:buBlip>
                <a:blip r:embed="rId4"/>
              </a:buBlip>
              <a:defRPr/>
            </a:lvl3pPr>
            <a:lvl4pPr marL="594360" indent="-137160">
              <a:buSzPct val="100000"/>
              <a:buFontTx/>
              <a:buBlip>
                <a:blip r:embed="rId5"/>
              </a:buBlip>
              <a:defRPr/>
            </a:lvl4pPr>
            <a:lvl5pPr marL="777240" indent="-137160">
              <a:buSzPct val="100000"/>
              <a:buFontTx/>
              <a:buBlip>
                <a:blip r:embed="rId5"/>
              </a:buBlip>
              <a:defRPr/>
            </a:lvl5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4" name="Picture 6" descr="IRC-Top-Border-1.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2" name="Title 1"/>
          <p:cNvSpPr>
            <a:spLocks noGrp="1"/>
          </p:cNvSpPr>
          <p:nvPr>
            <p:ph type="title"/>
          </p:nvPr>
        </p:nvSpPr>
        <p:spPr>
          <a:xfrm>
            <a:off x="375016" y="204215"/>
            <a:ext cx="11435983" cy="1136341"/>
          </a:xfrm>
        </p:spPr>
        <p:txBody>
          <a:bodyPr/>
          <a:lstStyle>
            <a:lvl1pPr>
              <a:defRPr sz="4000" baseline="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p:txBody>
          <a:bodyPr>
            <a:noAutofit/>
          </a:bodyPr>
          <a:lstStyle>
            <a:lvl1pPr>
              <a:lnSpc>
                <a:spcPct val="110000"/>
              </a:lnSpc>
              <a:defRPr spc="30">
                <a:solidFill>
                  <a:schemeClr val="tx2"/>
                </a:solidFill>
              </a:defRPr>
            </a:lvl1pPr>
            <a:lvl2pPr>
              <a:defRPr spc="30"/>
            </a:lvl2pPr>
            <a:lvl3pPr>
              <a:defRPr spc="30"/>
            </a:lvl3pPr>
            <a:lvl4pPr>
              <a:defRPr spc="30"/>
            </a:lvl4pPr>
            <a:lvl5pPr>
              <a:defRPr spc="30"/>
            </a:lvl5pPr>
          </a:lstStyle>
          <a:p>
            <a:pPr lvl="0"/>
            <a:r>
              <a:rPr lang="en-US"/>
              <a:t>Click to edit Master text styles</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9_Title and Content">
    <p:spTree>
      <p:nvGrpSpPr>
        <p:cNvPr id="1" name=""/>
        <p:cNvGrpSpPr/>
        <p:nvPr/>
      </p:nvGrpSpPr>
      <p:grpSpPr>
        <a:xfrm>
          <a:off x="0" y="0"/>
          <a:ext cx="0" cy="0"/>
          <a:chOff x="0" y="0"/>
          <a:chExt cx="0" cy="0"/>
        </a:xfrm>
      </p:grpSpPr>
      <p:pic>
        <p:nvPicPr>
          <p:cNvPr id="4" name="Picture 6" descr="IRC-Top-Border-Green.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2" name="Title 1"/>
          <p:cNvSpPr>
            <a:spLocks noGrp="1"/>
          </p:cNvSpPr>
          <p:nvPr>
            <p:ph type="title"/>
          </p:nvPr>
        </p:nvSpPr>
        <p:spPr>
          <a:xfrm>
            <a:off x="375016" y="204215"/>
            <a:ext cx="11435983" cy="1136341"/>
          </a:xfrm>
        </p:spPr>
        <p:txBody>
          <a:bodyPr/>
          <a:lstStyle>
            <a:lvl1pPr>
              <a:defRPr sz="4000" baseline="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p:txBody>
          <a:bodyPr>
            <a:noAutofit/>
          </a:bodyPr>
          <a:lstStyle>
            <a:lvl1pPr>
              <a:lnSpc>
                <a:spcPct val="110000"/>
              </a:lnSpc>
              <a:defRPr spc="30">
                <a:solidFill>
                  <a:schemeClr val="tx2"/>
                </a:solidFill>
              </a:defRPr>
            </a:lvl1pPr>
            <a:lvl2pPr>
              <a:defRPr spc="30"/>
            </a:lvl2pPr>
            <a:lvl3pPr>
              <a:defRPr spc="30"/>
            </a:lvl3pPr>
            <a:lvl4pPr>
              <a:defRPr spc="30"/>
            </a:lvl4pPr>
            <a:lvl5pPr>
              <a:defRPr spc="30"/>
            </a:lvl5pPr>
          </a:lstStyle>
          <a:p>
            <a:pPr lvl="0"/>
            <a:r>
              <a:rPr lang="en-US"/>
              <a:t>Click to edit Master text styles</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10_Title and Content">
    <p:spTree>
      <p:nvGrpSpPr>
        <p:cNvPr id="1" name=""/>
        <p:cNvGrpSpPr/>
        <p:nvPr/>
      </p:nvGrpSpPr>
      <p:grpSpPr>
        <a:xfrm>
          <a:off x="0" y="0"/>
          <a:ext cx="0" cy="0"/>
          <a:chOff x="0" y="0"/>
          <a:chExt cx="0" cy="0"/>
        </a:xfrm>
      </p:grpSpPr>
      <p:pic>
        <p:nvPicPr>
          <p:cNvPr id="4" name="Picture 6" descr="IRC-Top-Border-3.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2" name="Title 1"/>
          <p:cNvSpPr>
            <a:spLocks noGrp="1"/>
          </p:cNvSpPr>
          <p:nvPr>
            <p:ph type="title"/>
          </p:nvPr>
        </p:nvSpPr>
        <p:spPr>
          <a:xfrm>
            <a:off x="375016" y="204215"/>
            <a:ext cx="11435983" cy="1136341"/>
          </a:xfrm>
        </p:spPr>
        <p:txBody>
          <a:bodyPr/>
          <a:lstStyle>
            <a:lvl1pPr>
              <a:defRPr sz="4000" baseline="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p:txBody>
          <a:bodyPr>
            <a:noAutofit/>
          </a:bodyPr>
          <a:lstStyle>
            <a:lvl1pPr>
              <a:lnSpc>
                <a:spcPct val="110000"/>
              </a:lnSpc>
              <a:defRPr spc="30">
                <a:solidFill>
                  <a:schemeClr val="tx2"/>
                </a:solidFill>
              </a:defRPr>
            </a:lvl1pPr>
            <a:lvl2pPr>
              <a:defRPr spc="30"/>
            </a:lvl2pPr>
            <a:lvl3pPr>
              <a:defRPr spc="30"/>
            </a:lvl3pPr>
            <a:lvl4pPr>
              <a:defRPr spc="30"/>
            </a:lvl4pPr>
            <a:lvl5pPr>
              <a:defRPr spc="30"/>
            </a:lvl5pPr>
          </a:lstStyle>
          <a:p>
            <a:pPr lvl="0"/>
            <a:r>
              <a:rPr lang="en-US"/>
              <a:t>Click to edit Master text styles</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11_Title and Content">
    <p:spTree>
      <p:nvGrpSpPr>
        <p:cNvPr id="1" name=""/>
        <p:cNvGrpSpPr/>
        <p:nvPr/>
      </p:nvGrpSpPr>
      <p:grpSpPr>
        <a:xfrm>
          <a:off x="0" y="0"/>
          <a:ext cx="0" cy="0"/>
          <a:chOff x="0" y="0"/>
          <a:chExt cx="0" cy="0"/>
        </a:xfrm>
      </p:grpSpPr>
      <p:pic>
        <p:nvPicPr>
          <p:cNvPr id="4" name="Picture 6" descr="IRC-Top-Border-Purple.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2" name="Title 1"/>
          <p:cNvSpPr>
            <a:spLocks noGrp="1"/>
          </p:cNvSpPr>
          <p:nvPr>
            <p:ph type="title"/>
          </p:nvPr>
        </p:nvSpPr>
        <p:spPr>
          <a:xfrm>
            <a:off x="375016" y="204215"/>
            <a:ext cx="11435983" cy="1136341"/>
          </a:xfrm>
        </p:spPr>
        <p:txBody>
          <a:bodyPr/>
          <a:lstStyle>
            <a:lvl1pPr>
              <a:defRPr sz="4000" baseline="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p:txBody>
          <a:bodyPr>
            <a:noAutofit/>
          </a:bodyPr>
          <a:lstStyle>
            <a:lvl1pPr>
              <a:lnSpc>
                <a:spcPct val="110000"/>
              </a:lnSpc>
              <a:defRPr spc="30">
                <a:solidFill>
                  <a:schemeClr val="tx2"/>
                </a:solidFill>
              </a:defRPr>
            </a:lvl1pPr>
            <a:lvl2pPr>
              <a:defRPr spc="30"/>
            </a:lvl2pPr>
            <a:lvl3pPr>
              <a:defRPr spc="30"/>
            </a:lvl3pPr>
            <a:lvl4pPr>
              <a:defRPr spc="30"/>
            </a:lvl4pPr>
            <a:lvl5pPr>
              <a:defRPr spc="30"/>
            </a:lvl5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over Option 2">
    <p:spTree>
      <p:nvGrpSpPr>
        <p:cNvPr id="1" name=""/>
        <p:cNvGrpSpPr/>
        <p:nvPr/>
      </p:nvGrpSpPr>
      <p:grpSpPr>
        <a:xfrm>
          <a:off x="0" y="0"/>
          <a:ext cx="0" cy="0"/>
          <a:chOff x="0" y="0"/>
          <a:chExt cx="0" cy="0"/>
        </a:xfrm>
      </p:grpSpPr>
      <p:pic>
        <p:nvPicPr>
          <p:cNvPr id="5" name="Picture 6" descr="IRC-Cover-Orange-1.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2" name="Title 1"/>
          <p:cNvSpPr>
            <a:spLocks noGrp="1"/>
          </p:cNvSpPr>
          <p:nvPr>
            <p:ph type="ctrTitle"/>
          </p:nvPr>
        </p:nvSpPr>
        <p:spPr>
          <a:xfrm>
            <a:off x="973667" y="1962937"/>
            <a:ext cx="10244667" cy="2134930"/>
          </a:xfrm>
        </p:spPr>
        <p:txBody>
          <a:bodyPr anchor="t">
            <a:noAutofit/>
          </a:bodyPr>
          <a:lstStyle>
            <a:lvl1pPr algn="l">
              <a:lnSpc>
                <a:spcPct val="100000"/>
              </a:lnSpc>
              <a:defRPr sz="6000" spc="300" baseline="0">
                <a:solidFill>
                  <a:schemeClr val="bg1"/>
                </a:solidFill>
              </a:defRPr>
            </a:lvl1pPr>
          </a:lstStyle>
          <a:p>
            <a:r>
              <a:rPr lang="en-US" dirty="0"/>
              <a:t>Click to edit Master title style</a:t>
            </a:r>
          </a:p>
        </p:txBody>
      </p:sp>
      <p:sp>
        <p:nvSpPr>
          <p:cNvPr id="9" name="Text Placeholder 8"/>
          <p:cNvSpPr>
            <a:spLocks noGrp="1"/>
          </p:cNvSpPr>
          <p:nvPr>
            <p:ph type="body" sz="quarter" idx="10"/>
          </p:nvPr>
        </p:nvSpPr>
        <p:spPr>
          <a:xfrm>
            <a:off x="973667" y="1269486"/>
            <a:ext cx="10329334" cy="720725"/>
          </a:xfrm>
        </p:spPr>
        <p:txBody>
          <a:bodyPr/>
          <a:lstStyle>
            <a:lvl1pPr>
              <a:defRPr sz="2800" b="0" i="0" spc="100">
                <a:solidFill>
                  <a:schemeClr val="bg1"/>
                </a:solidFill>
                <a:latin typeface="+mj-lt"/>
              </a:defRPr>
            </a:lvl1pPr>
          </a:lstStyle>
          <a:p>
            <a:pPr lvl="0"/>
            <a:r>
              <a:rPr lang="en-US"/>
              <a:t>Click to edit Master text styles</a:t>
            </a:r>
          </a:p>
        </p:txBody>
      </p:sp>
      <p:sp>
        <p:nvSpPr>
          <p:cNvPr id="15" name="Text Placeholder 14"/>
          <p:cNvSpPr>
            <a:spLocks noGrp="1"/>
          </p:cNvSpPr>
          <p:nvPr>
            <p:ph type="body" sz="quarter" idx="11"/>
          </p:nvPr>
        </p:nvSpPr>
        <p:spPr>
          <a:xfrm>
            <a:off x="973667" y="4890030"/>
            <a:ext cx="10201275" cy="803275"/>
          </a:xfrm>
        </p:spPr>
        <p:txBody>
          <a:bodyPr/>
          <a:lstStyle>
            <a:lvl1pPr>
              <a:defRPr sz="3200" spc="120">
                <a:solidFill>
                  <a:srgbClr val="FFFFFF"/>
                </a:solidFill>
              </a:defRPr>
            </a:lvl1pPr>
          </a:lstStyle>
          <a:p>
            <a:pPr lvl="0"/>
            <a:r>
              <a:rPr lang="en-US"/>
              <a:t>Click to edit Master text styles</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12_Title and Content">
    <p:spTree>
      <p:nvGrpSpPr>
        <p:cNvPr id="1" name=""/>
        <p:cNvGrpSpPr/>
        <p:nvPr/>
      </p:nvGrpSpPr>
      <p:grpSpPr>
        <a:xfrm>
          <a:off x="0" y="0"/>
          <a:ext cx="0" cy="0"/>
          <a:chOff x="0" y="0"/>
          <a:chExt cx="0" cy="0"/>
        </a:xfrm>
      </p:grpSpPr>
      <p:pic>
        <p:nvPicPr>
          <p:cNvPr id="4" name="Picture 6" descr="IRC-Top-Border-2.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2" name="Title 1"/>
          <p:cNvSpPr>
            <a:spLocks noGrp="1"/>
          </p:cNvSpPr>
          <p:nvPr>
            <p:ph type="title"/>
          </p:nvPr>
        </p:nvSpPr>
        <p:spPr>
          <a:xfrm>
            <a:off x="375016" y="204215"/>
            <a:ext cx="11435983" cy="1136341"/>
          </a:xfrm>
        </p:spPr>
        <p:txBody>
          <a:bodyPr/>
          <a:lstStyle>
            <a:lvl1pPr>
              <a:defRPr sz="4000" baseline="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p:txBody>
          <a:bodyPr>
            <a:noAutofit/>
          </a:bodyPr>
          <a:lstStyle>
            <a:lvl1pPr>
              <a:lnSpc>
                <a:spcPct val="110000"/>
              </a:lnSpc>
              <a:defRPr spc="30">
                <a:solidFill>
                  <a:schemeClr val="tx2"/>
                </a:solidFill>
              </a:defRPr>
            </a:lvl1pPr>
            <a:lvl2pPr>
              <a:defRPr spc="30"/>
            </a:lvl2pPr>
            <a:lvl3pPr>
              <a:defRPr spc="30"/>
            </a:lvl3pPr>
            <a:lvl4pPr>
              <a:defRPr spc="30"/>
            </a:lvl4pPr>
            <a:lvl5pPr>
              <a:defRPr spc="30"/>
            </a:lvl5pPr>
          </a:lstStyle>
          <a:p>
            <a:pPr lvl="0"/>
            <a:r>
              <a:rPr lang="en-US"/>
              <a:t>Click to edit Master text styles</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pic>
        <p:nvPicPr>
          <p:cNvPr id="7" name="Picture 6" descr="IRC-Top-Border-3.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45" name="Title 1"/>
          <p:cNvSpPr>
            <a:spLocks noGrp="1"/>
          </p:cNvSpPr>
          <p:nvPr>
            <p:ph type="title"/>
          </p:nvPr>
        </p:nvSpPr>
        <p:spPr>
          <a:xfrm>
            <a:off x="375016" y="204215"/>
            <a:ext cx="11435983" cy="1136341"/>
          </a:xfrm>
        </p:spPr>
        <p:txBody>
          <a:bodyPr/>
          <a:lstStyle>
            <a:lvl1pPr>
              <a:defRPr sz="4000" baseline="0">
                <a:solidFill>
                  <a:srgbClr val="FFFFFF"/>
                </a:solidFill>
              </a:defRPr>
            </a:lvl1pPr>
          </a:lstStyle>
          <a:p>
            <a:r>
              <a:rPr lang="en-US"/>
              <a:t>Click to edit Master title style</a:t>
            </a:r>
            <a:endParaRPr lang="en-US" dirty="0"/>
          </a:p>
        </p:txBody>
      </p:sp>
      <p:sp>
        <p:nvSpPr>
          <p:cNvPr id="3" name="Text Placeholder 2"/>
          <p:cNvSpPr>
            <a:spLocks noGrp="1"/>
          </p:cNvSpPr>
          <p:nvPr>
            <p:ph type="body" idx="1"/>
          </p:nvPr>
        </p:nvSpPr>
        <p:spPr>
          <a:xfrm>
            <a:off x="706628" y="2232552"/>
            <a:ext cx="4754880" cy="822960"/>
          </a:xfrm>
        </p:spPr>
        <p:txBody>
          <a:bodyPr lIns="137160" rIns="137160" anchor="ctr">
            <a:normAutofit/>
          </a:bodyPr>
          <a:lstStyle>
            <a:lvl1pPr marL="0" indent="0">
              <a:spcBef>
                <a:spcPts val="0"/>
              </a:spcBef>
              <a:spcAft>
                <a:spcPts val="0"/>
              </a:spcAft>
              <a:buNone/>
              <a:defRPr sz="2300" b="0" cap="none" baseline="0">
                <a:solidFill>
                  <a:schemeClr val="accent3"/>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24128" y="3143250"/>
            <a:ext cx="4436872" cy="2973917"/>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4" name="Text Placeholder 2"/>
          <p:cNvSpPr>
            <a:spLocks noGrp="1"/>
          </p:cNvSpPr>
          <p:nvPr>
            <p:ph type="body" idx="13"/>
          </p:nvPr>
        </p:nvSpPr>
        <p:spPr>
          <a:xfrm>
            <a:off x="6351073" y="2232552"/>
            <a:ext cx="4754880" cy="822960"/>
          </a:xfrm>
        </p:spPr>
        <p:txBody>
          <a:bodyPr lIns="137160" rIns="137160" anchor="ctr">
            <a:normAutofit/>
          </a:bodyPr>
          <a:lstStyle>
            <a:lvl1pPr marL="0" indent="0">
              <a:spcBef>
                <a:spcPts val="0"/>
              </a:spcBef>
              <a:spcAft>
                <a:spcPts val="0"/>
              </a:spcAft>
              <a:buNone/>
              <a:defRPr sz="2300" b="0" cap="none" baseline="0">
                <a:solidFill>
                  <a:schemeClr val="accent3"/>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5" name="Content Placeholder 3"/>
          <p:cNvSpPr>
            <a:spLocks noGrp="1"/>
          </p:cNvSpPr>
          <p:nvPr>
            <p:ph sz="half" idx="14"/>
          </p:nvPr>
        </p:nvSpPr>
        <p:spPr>
          <a:xfrm>
            <a:off x="6668573" y="3143250"/>
            <a:ext cx="4436872" cy="2973917"/>
          </a:xfrm>
        </p:spPr>
        <p:txBody>
          <a:bodyPr>
            <a:noAutofit/>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6" name="Picture 6" descr="IRC-Top-Border-2.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15" name="Title 1"/>
          <p:cNvSpPr>
            <a:spLocks noGrp="1"/>
          </p:cNvSpPr>
          <p:nvPr>
            <p:ph type="title"/>
          </p:nvPr>
        </p:nvSpPr>
        <p:spPr>
          <a:xfrm>
            <a:off x="375016" y="204215"/>
            <a:ext cx="11435983" cy="1136341"/>
          </a:xfrm>
        </p:spPr>
        <p:txBody>
          <a:bodyPr/>
          <a:lstStyle>
            <a:lvl1pPr>
              <a:defRPr sz="4000" baseline="0">
                <a:solidFill>
                  <a:schemeClr val="bg1"/>
                </a:solidFill>
              </a:defRPr>
            </a:lvl1pPr>
          </a:lstStyle>
          <a:p>
            <a:r>
              <a:rPr lang="en-US"/>
              <a:t>Click to edit Master title style</a:t>
            </a:r>
            <a:endParaRPr lang="en-US" dirty="0"/>
          </a:p>
        </p:txBody>
      </p:sp>
      <p:sp>
        <p:nvSpPr>
          <p:cNvPr id="3" name="Content Placeholder 2"/>
          <p:cNvSpPr>
            <a:spLocks noGrp="1"/>
          </p:cNvSpPr>
          <p:nvPr>
            <p:ph idx="1"/>
          </p:nvPr>
        </p:nvSpPr>
        <p:spPr>
          <a:xfrm>
            <a:off x="5715000" y="2234060"/>
            <a:ext cx="5678424" cy="3946607"/>
          </a:xfrm>
        </p:spPr>
        <p:txBody>
          <a:bodyPr/>
          <a:lstStyle>
            <a:lvl1pPr>
              <a:defRPr sz="2400" spc="20"/>
            </a:lvl1pPr>
            <a:lvl2pPr>
              <a:defRPr sz="2000" spc="20"/>
            </a:lvl2pPr>
            <a:lvl3pPr>
              <a:defRPr sz="1600" spc="20"/>
            </a:lvl3pPr>
            <a:lvl4pPr>
              <a:defRPr sz="1600" spc="20"/>
            </a:lvl4pPr>
            <a:lvl5pPr>
              <a:defRPr sz="1600" spc="2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024128" y="3908778"/>
            <a:ext cx="4389120" cy="2271889"/>
          </a:xfrm>
        </p:spPr>
        <p:txBody>
          <a:bodyPr lIns="91440" rIns="91440">
            <a:normAutofit/>
          </a:bodyPr>
          <a:lstStyle>
            <a:lvl1pPr marL="0" indent="0">
              <a:lnSpc>
                <a:spcPct val="108000"/>
              </a:lnSpc>
              <a:spcBef>
                <a:spcPts val="600"/>
              </a:spcBef>
              <a:buNone/>
              <a:defRPr sz="2400" spc="2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6" name="Text Placeholder 3"/>
          <p:cNvSpPr>
            <a:spLocks noGrp="1"/>
          </p:cNvSpPr>
          <p:nvPr>
            <p:ph type="body" sz="half" idx="10"/>
          </p:nvPr>
        </p:nvSpPr>
        <p:spPr>
          <a:xfrm>
            <a:off x="1024128" y="1975557"/>
            <a:ext cx="4389120" cy="1580444"/>
          </a:xfrm>
        </p:spPr>
        <p:txBody>
          <a:bodyPr lIns="91440" rIns="91440" anchor="b">
            <a:noAutofit/>
          </a:bodyPr>
          <a:lstStyle>
            <a:lvl1pPr marL="0" indent="0">
              <a:lnSpc>
                <a:spcPct val="100000"/>
              </a:lnSpc>
              <a:spcBef>
                <a:spcPts val="600"/>
              </a:spcBef>
              <a:buNone/>
              <a:defRPr sz="4400" b="0" i="0" spc="20">
                <a:solidFill>
                  <a:srgbClr val="F3C317"/>
                </a:solidFill>
                <a:latin typeface="+mj-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2_Title and Content">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4" name="Picture 6" descr="IRC-Left-Background-1.jpg"/>
          <p:cNvPicPr>
            <a:picLocks noChangeAspect="1"/>
          </p:cNvPicPr>
          <p:nvPr userDrawn="1"/>
        </p:nvPicPr>
        <p:blipFill>
          <a:blip r:embed="rId3" cstate="print"/>
          <a:srcRect/>
          <a:stretch>
            <a:fillRect/>
          </a:stretch>
        </p:blipFill>
        <p:spPr bwMode="auto">
          <a:xfrm>
            <a:off x="0" y="0"/>
            <a:ext cx="12192000" cy="6858000"/>
          </a:xfrm>
          <a:prstGeom prst="rect">
            <a:avLst/>
          </a:prstGeom>
          <a:noFill/>
          <a:ln w="9525">
            <a:noFill/>
            <a:miter lim="800000"/>
            <a:headEnd/>
            <a:tailEnd/>
          </a:ln>
        </p:spPr>
      </p:pic>
      <p:sp>
        <p:nvSpPr>
          <p:cNvPr id="5" name="Rectangle 4"/>
          <p:cNvSpPr/>
          <p:nvPr userDrawn="1"/>
        </p:nvSpPr>
        <p:spPr>
          <a:xfrm>
            <a:off x="620713" y="2144713"/>
            <a:ext cx="4868862" cy="2089150"/>
          </a:xfrm>
          <a:prstGeom prst="rect">
            <a:avLst/>
          </a:prstGeom>
          <a:noFill/>
          <a:ln w="76200" cmpd="sng"/>
        </p:spPr>
        <p:style>
          <a:lnRef idx="2">
            <a:schemeClr val="accent1"/>
          </a:lnRef>
          <a:fillRef idx="1">
            <a:schemeClr val="lt1"/>
          </a:fillRef>
          <a:effectRef idx="0">
            <a:schemeClr val="accent1"/>
          </a:effectRef>
          <a:fontRef idx="minor">
            <a:schemeClr val="dk1"/>
          </a:fontRef>
        </p:style>
        <p:txBody>
          <a:bodyPr anchor="ctr"/>
          <a:lstStyle/>
          <a:p>
            <a:pPr algn="ctr">
              <a:defRPr/>
            </a:pPr>
            <a:endParaRPr lang="en-US">
              <a:solidFill>
                <a:prstClr val="black"/>
              </a:solidFill>
            </a:endParaRPr>
          </a:p>
        </p:txBody>
      </p:sp>
      <p:sp>
        <p:nvSpPr>
          <p:cNvPr id="2" name="Title 1"/>
          <p:cNvSpPr>
            <a:spLocks noGrp="1"/>
          </p:cNvSpPr>
          <p:nvPr>
            <p:ph type="title"/>
          </p:nvPr>
        </p:nvSpPr>
        <p:spPr>
          <a:xfrm>
            <a:off x="663222" y="2419659"/>
            <a:ext cx="4769556" cy="1545564"/>
          </a:xfrm>
        </p:spPr>
        <p:txBody>
          <a:bodyPr/>
          <a:lstStyle>
            <a:lvl1pPr algn="ctr">
              <a:defRPr sz="4400" spc="300" baseline="0">
                <a:solidFill>
                  <a:schemeClr val="bg1"/>
                </a:solidFill>
              </a:defRPr>
            </a:lvl1pPr>
          </a:lstStyle>
          <a:p>
            <a:r>
              <a:rPr lang="en-US"/>
              <a:t>Click to edit Master title style</a:t>
            </a:r>
            <a:endParaRPr lang="en-US" dirty="0"/>
          </a:p>
        </p:txBody>
      </p:sp>
      <p:sp>
        <p:nvSpPr>
          <p:cNvPr id="3" name="Content Placeholder 2"/>
          <p:cNvSpPr>
            <a:spLocks noGrp="1"/>
          </p:cNvSpPr>
          <p:nvPr>
            <p:ph idx="1"/>
          </p:nvPr>
        </p:nvSpPr>
        <p:spPr>
          <a:xfrm>
            <a:off x="7027333" y="860778"/>
            <a:ext cx="4478866" cy="5053469"/>
          </a:xfrm>
        </p:spPr>
        <p:txBody>
          <a:bodyPr anchor="ctr">
            <a:noAutofit/>
          </a:bodyPr>
          <a:lstStyle>
            <a:lvl1pPr marL="457200" indent="-457200">
              <a:lnSpc>
                <a:spcPct val="110000"/>
              </a:lnSpc>
              <a:spcBef>
                <a:spcPts val="1200"/>
              </a:spcBef>
              <a:spcAft>
                <a:spcPts val="2400"/>
              </a:spcAft>
              <a:buSzPct val="100000"/>
              <a:buFontTx/>
              <a:buBlip>
                <a:blip r:embed="rId4"/>
              </a:buBlip>
              <a:defRPr sz="2000" spc="0"/>
            </a:lvl1pPr>
            <a:lvl2pPr marL="265176" indent="-137160">
              <a:buSzPct val="100000"/>
              <a:buFontTx/>
              <a:buBlip>
                <a:blip r:embed="rId4"/>
              </a:buBlip>
              <a:defRPr/>
            </a:lvl2pPr>
            <a:lvl3pPr marL="448056" indent="-137160">
              <a:buSzPct val="100000"/>
              <a:buFontTx/>
              <a:buBlip>
                <a:blip r:embed="rId4"/>
              </a:buBlip>
              <a:defRPr/>
            </a:lvl3pPr>
            <a:lvl4pPr marL="594360" indent="-137160">
              <a:buSzPct val="100000"/>
              <a:buFontTx/>
              <a:buBlip>
                <a:blip r:embed="rId4"/>
              </a:buBlip>
              <a:defRPr/>
            </a:lvl4pPr>
            <a:lvl5pPr marL="777240" indent="-137160">
              <a:buSzPct val="100000"/>
              <a:buFontTx/>
              <a:buBlip>
                <a:blip r:embed="rId4"/>
              </a:buBlip>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7" name="Picture 6" descr="IRC-Top-Border-1.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grpSp>
        <p:nvGrpSpPr>
          <p:cNvPr id="2" name="Group 7"/>
          <p:cNvGrpSpPr>
            <a:grpSpLocks/>
          </p:cNvGrpSpPr>
          <p:nvPr userDrawn="1"/>
        </p:nvGrpSpPr>
        <p:grpSpPr bwMode="auto">
          <a:xfrm>
            <a:off x="860425" y="1974850"/>
            <a:ext cx="4811713" cy="4318000"/>
            <a:chOff x="860776" y="1975557"/>
            <a:chExt cx="4811891" cy="4317998"/>
          </a:xfrm>
        </p:grpSpPr>
        <p:cxnSp>
          <p:nvCxnSpPr>
            <p:cNvPr id="9" name="Straight Connector 8"/>
            <p:cNvCxnSpPr/>
            <p:nvPr userDrawn="1"/>
          </p:nvCxnSpPr>
          <p:spPr>
            <a:xfrm flipV="1">
              <a:off x="875065" y="1975557"/>
              <a:ext cx="0" cy="215900"/>
            </a:xfrm>
            <a:prstGeom prst="line">
              <a:avLst/>
            </a:prstGeom>
            <a:ln w="76200" cmpd="sng"/>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userDrawn="1"/>
          </p:nvCxnSpPr>
          <p:spPr>
            <a:xfrm>
              <a:off x="860776" y="2018420"/>
              <a:ext cx="4811891" cy="0"/>
            </a:xfrm>
            <a:prstGeom prst="line">
              <a:avLst/>
            </a:prstGeom>
            <a:ln w="76200" cmpd="sng"/>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userDrawn="1"/>
          </p:nvCxnSpPr>
          <p:spPr>
            <a:xfrm>
              <a:off x="860776" y="6293555"/>
              <a:ext cx="4811891" cy="0"/>
            </a:xfrm>
            <a:prstGeom prst="line">
              <a:avLst/>
            </a:prstGeom>
            <a:ln w="76200" cmpd="sng"/>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userDrawn="1"/>
          </p:nvCxnSpPr>
          <p:spPr>
            <a:xfrm flipV="1">
              <a:off x="5629802" y="2018420"/>
              <a:ext cx="0" cy="4260848"/>
            </a:xfrm>
            <a:prstGeom prst="line">
              <a:avLst/>
            </a:prstGeom>
            <a:ln w="76200" cmpd="sng"/>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userDrawn="1"/>
          </p:nvCxnSpPr>
          <p:spPr>
            <a:xfrm flipV="1">
              <a:off x="898877" y="3121731"/>
              <a:ext cx="0" cy="3157537"/>
            </a:xfrm>
            <a:prstGeom prst="line">
              <a:avLst/>
            </a:prstGeom>
            <a:ln w="76200" cmpd="sng"/>
          </p:spPr>
          <p:style>
            <a:lnRef idx="2">
              <a:schemeClr val="accent1"/>
            </a:lnRef>
            <a:fillRef idx="0">
              <a:schemeClr val="accent1"/>
            </a:fillRef>
            <a:effectRef idx="1">
              <a:schemeClr val="accent1"/>
            </a:effectRef>
            <a:fontRef idx="minor">
              <a:schemeClr val="tx1"/>
            </a:fontRef>
          </p:style>
        </p:cxnSp>
      </p:grpSp>
      <p:grpSp>
        <p:nvGrpSpPr>
          <p:cNvPr id="5" name="Group 13"/>
          <p:cNvGrpSpPr>
            <a:grpSpLocks/>
          </p:cNvGrpSpPr>
          <p:nvPr userDrawn="1"/>
        </p:nvGrpSpPr>
        <p:grpSpPr bwMode="auto">
          <a:xfrm>
            <a:off x="6505575" y="1974850"/>
            <a:ext cx="4811713" cy="4318000"/>
            <a:chOff x="860776" y="1975557"/>
            <a:chExt cx="4811891" cy="4317998"/>
          </a:xfrm>
        </p:grpSpPr>
        <p:cxnSp>
          <p:nvCxnSpPr>
            <p:cNvPr id="15" name="Straight Connector 14"/>
            <p:cNvCxnSpPr/>
            <p:nvPr userDrawn="1"/>
          </p:nvCxnSpPr>
          <p:spPr>
            <a:xfrm flipV="1">
              <a:off x="875065" y="1975557"/>
              <a:ext cx="0" cy="215900"/>
            </a:xfrm>
            <a:prstGeom prst="line">
              <a:avLst/>
            </a:prstGeom>
            <a:ln w="76200" cmpd="sng"/>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userDrawn="1"/>
          </p:nvCxnSpPr>
          <p:spPr>
            <a:xfrm>
              <a:off x="860776" y="2018420"/>
              <a:ext cx="4811891" cy="0"/>
            </a:xfrm>
            <a:prstGeom prst="line">
              <a:avLst/>
            </a:prstGeom>
            <a:ln w="76200" cmpd="sng"/>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userDrawn="1"/>
          </p:nvCxnSpPr>
          <p:spPr>
            <a:xfrm>
              <a:off x="860776" y="6293555"/>
              <a:ext cx="4811891" cy="0"/>
            </a:xfrm>
            <a:prstGeom prst="line">
              <a:avLst/>
            </a:prstGeom>
            <a:ln w="76200" cmpd="sng"/>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userDrawn="1"/>
          </p:nvCxnSpPr>
          <p:spPr>
            <a:xfrm flipV="1">
              <a:off x="5629802" y="2018420"/>
              <a:ext cx="0" cy="4260848"/>
            </a:xfrm>
            <a:prstGeom prst="line">
              <a:avLst/>
            </a:prstGeom>
            <a:ln w="76200" cmpd="sng"/>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userDrawn="1"/>
          </p:nvCxnSpPr>
          <p:spPr>
            <a:xfrm flipV="1">
              <a:off x="898877" y="3121731"/>
              <a:ext cx="0" cy="3157537"/>
            </a:xfrm>
            <a:prstGeom prst="line">
              <a:avLst/>
            </a:prstGeom>
            <a:ln w="76200" cmpd="sng"/>
          </p:spPr>
          <p:style>
            <a:lnRef idx="2">
              <a:schemeClr val="accent1"/>
            </a:lnRef>
            <a:fillRef idx="0">
              <a:schemeClr val="accent1"/>
            </a:fillRef>
            <a:effectRef idx="1">
              <a:schemeClr val="accent1"/>
            </a:effectRef>
            <a:fontRef idx="minor">
              <a:schemeClr val="tx1"/>
            </a:fontRef>
          </p:style>
        </p:cxnSp>
      </p:grpSp>
      <p:sp>
        <p:nvSpPr>
          <p:cNvPr id="45" name="Title 1"/>
          <p:cNvSpPr>
            <a:spLocks noGrp="1"/>
          </p:cNvSpPr>
          <p:nvPr>
            <p:ph type="title"/>
          </p:nvPr>
        </p:nvSpPr>
        <p:spPr>
          <a:xfrm>
            <a:off x="375016" y="204215"/>
            <a:ext cx="11435983" cy="1136341"/>
          </a:xfrm>
        </p:spPr>
        <p:txBody>
          <a:bodyPr/>
          <a:lstStyle>
            <a:lvl1pPr>
              <a:defRPr sz="4000" baseline="0">
                <a:solidFill>
                  <a:srgbClr val="FFFFFF"/>
                </a:solidFill>
              </a:defRPr>
            </a:lvl1pPr>
          </a:lstStyle>
          <a:p>
            <a:r>
              <a:rPr lang="en-US"/>
              <a:t>Click to edit Master title style</a:t>
            </a:r>
            <a:endParaRPr lang="en-US" dirty="0"/>
          </a:p>
        </p:txBody>
      </p:sp>
      <p:sp>
        <p:nvSpPr>
          <p:cNvPr id="3" name="Text Placeholder 2"/>
          <p:cNvSpPr>
            <a:spLocks noGrp="1"/>
          </p:cNvSpPr>
          <p:nvPr>
            <p:ph type="body" idx="1"/>
          </p:nvPr>
        </p:nvSpPr>
        <p:spPr>
          <a:xfrm>
            <a:off x="706628" y="2232552"/>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24128" y="3143250"/>
            <a:ext cx="4436872" cy="2973917"/>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4" name="Text Placeholder 2"/>
          <p:cNvSpPr>
            <a:spLocks noGrp="1"/>
          </p:cNvSpPr>
          <p:nvPr>
            <p:ph type="body" idx="13"/>
          </p:nvPr>
        </p:nvSpPr>
        <p:spPr>
          <a:xfrm>
            <a:off x="6351073" y="2232552"/>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5" name="Content Placeholder 3"/>
          <p:cNvSpPr>
            <a:spLocks noGrp="1"/>
          </p:cNvSpPr>
          <p:nvPr>
            <p:ph sz="half" idx="14"/>
          </p:nvPr>
        </p:nvSpPr>
        <p:spPr>
          <a:xfrm>
            <a:off x="6668573" y="3143250"/>
            <a:ext cx="4436872" cy="2973917"/>
          </a:xfrm>
        </p:spPr>
        <p:txBody>
          <a:bodyPr>
            <a:noAutofit/>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5" name="Picture 6" descr="IRC-Top-Border-1.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14" name="Title 1"/>
          <p:cNvSpPr>
            <a:spLocks noGrp="1"/>
          </p:cNvSpPr>
          <p:nvPr>
            <p:ph type="title"/>
          </p:nvPr>
        </p:nvSpPr>
        <p:spPr>
          <a:xfrm>
            <a:off x="375016" y="204215"/>
            <a:ext cx="11435983" cy="1136341"/>
          </a:xfrm>
        </p:spPr>
        <p:txBody>
          <a:bodyPr/>
          <a:lstStyle>
            <a:lvl1pPr>
              <a:defRPr sz="4000" baseline="0">
                <a:solidFill>
                  <a:srgbClr val="FFFFFF"/>
                </a:solidFill>
              </a:defRPr>
            </a:lvl1pPr>
          </a:lstStyle>
          <a:p>
            <a:r>
              <a:rPr lang="en-US"/>
              <a:t>Click to edit Master title style</a:t>
            </a:r>
            <a:endParaRPr lang="en-US" dirty="0"/>
          </a:p>
        </p:txBody>
      </p:sp>
      <p:sp>
        <p:nvSpPr>
          <p:cNvPr id="3" name="Content Placeholder 2"/>
          <p:cNvSpPr>
            <a:spLocks noGrp="1"/>
          </p:cNvSpPr>
          <p:nvPr>
            <p:ph sz="half" idx="1"/>
          </p:nvPr>
        </p:nvSpPr>
        <p:spPr>
          <a:xfrm>
            <a:off x="1024128" y="2286000"/>
            <a:ext cx="4754880" cy="4023360"/>
          </a:xfrm>
        </p:spPr>
        <p:txBody>
          <a:bodyPr>
            <a:noAutofit/>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989320" y="2286000"/>
            <a:ext cx="4754880" cy="4023360"/>
          </a:xfrm>
        </p:spPr>
        <p:txBody>
          <a:bodyPr>
            <a:noAutofit/>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pic>
        <p:nvPicPr>
          <p:cNvPr id="6" name="Picture 6" descr="IRC-Top-Border-1.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cxnSp>
        <p:nvCxnSpPr>
          <p:cNvPr id="7" name="Straight Connector 6"/>
          <p:cNvCxnSpPr/>
          <p:nvPr userDrawn="1"/>
        </p:nvCxnSpPr>
        <p:spPr>
          <a:xfrm>
            <a:off x="1085850" y="3725863"/>
            <a:ext cx="4332288" cy="0"/>
          </a:xfrm>
          <a:prstGeom prst="line">
            <a:avLst/>
          </a:prstGeom>
          <a:ln w="76200" cmpd="sng">
            <a:solidFill>
              <a:schemeClr val="bg2"/>
            </a:solidFill>
          </a:ln>
        </p:spPr>
        <p:style>
          <a:lnRef idx="2">
            <a:schemeClr val="accent1"/>
          </a:lnRef>
          <a:fillRef idx="0">
            <a:schemeClr val="accent1"/>
          </a:fillRef>
          <a:effectRef idx="1">
            <a:schemeClr val="accent1"/>
          </a:effectRef>
          <a:fontRef idx="minor">
            <a:schemeClr val="tx1"/>
          </a:fontRef>
        </p:style>
      </p:cxnSp>
      <p:sp>
        <p:nvSpPr>
          <p:cNvPr id="15" name="Title 1"/>
          <p:cNvSpPr>
            <a:spLocks noGrp="1"/>
          </p:cNvSpPr>
          <p:nvPr>
            <p:ph type="title"/>
          </p:nvPr>
        </p:nvSpPr>
        <p:spPr>
          <a:xfrm>
            <a:off x="375016" y="204215"/>
            <a:ext cx="11435983" cy="1136341"/>
          </a:xfrm>
        </p:spPr>
        <p:txBody>
          <a:bodyPr/>
          <a:lstStyle>
            <a:lvl1pPr>
              <a:defRPr sz="4000" baseline="0">
                <a:solidFill>
                  <a:schemeClr val="bg1"/>
                </a:solidFill>
              </a:defRPr>
            </a:lvl1pPr>
          </a:lstStyle>
          <a:p>
            <a:r>
              <a:rPr lang="en-US"/>
              <a:t>Click to edit Master title style</a:t>
            </a:r>
            <a:endParaRPr lang="en-US" dirty="0"/>
          </a:p>
        </p:txBody>
      </p:sp>
      <p:sp>
        <p:nvSpPr>
          <p:cNvPr id="3" name="Content Placeholder 2"/>
          <p:cNvSpPr>
            <a:spLocks noGrp="1"/>
          </p:cNvSpPr>
          <p:nvPr>
            <p:ph idx="1"/>
          </p:nvPr>
        </p:nvSpPr>
        <p:spPr>
          <a:xfrm>
            <a:off x="5715000" y="2234060"/>
            <a:ext cx="5678424" cy="3946607"/>
          </a:xfrm>
        </p:spPr>
        <p:txBody>
          <a:bodyPr/>
          <a:lstStyle>
            <a:lvl1pPr>
              <a:defRPr sz="2400" spc="20"/>
            </a:lvl1pPr>
            <a:lvl2pPr>
              <a:defRPr sz="2000" spc="20"/>
            </a:lvl2pPr>
            <a:lvl3pPr>
              <a:defRPr sz="1600" spc="20"/>
            </a:lvl3pPr>
            <a:lvl4pPr>
              <a:defRPr sz="1600" spc="20"/>
            </a:lvl4pPr>
            <a:lvl5pPr>
              <a:defRPr sz="1600" spc="2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024128" y="3908778"/>
            <a:ext cx="4389120" cy="2271889"/>
          </a:xfrm>
        </p:spPr>
        <p:txBody>
          <a:bodyPr lIns="91440" rIns="91440">
            <a:normAutofit/>
          </a:bodyPr>
          <a:lstStyle>
            <a:lvl1pPr marL="0" indent="0">
              <a:lnSpc>
                <a:spcPct val="108000"/>
              </a:lnSpc>
              <a:spcBef>
                <a:spcPts val="600"/>
              </a:spcBef>
              <a:buNone/>
              <a:defRPr sz="2400" spc="2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6" name="Text Placeholder 3"/>
          <p:cNvSpPr>
            <a:spLocks noGrp="1"/>
          </p:cNvSpPr>
          <p:nvPr>
            <p:ph type="body" sz="half" idx="10"/>
          </p:nvPr>
        </p:nvSpPr>
        <p:spPr>
          <a:xfrm>
            <a:off x="1024128" y="1975557"/>
            <a:ext cx="4389120" cy="1580444"/>
          </a:xfrm>
        </p:spPr>
        <p:txBody>
          <a:bodyPr lIns="91440" rIns="91440" anchor="b">
            <a:noAutofit/>
          </a:bodyPr>
          <a:lstStyle>
            <a:lvl1pPr marL="0" indent="0">
              <a:lnSpc>
                <a:spcPct val="100000"/>
              </a:lnSpc>
              <a:spcBef>
                <a:spcPts val="600"/>
              </a:spcBef>
              <a:buNone/>
              <a:defRPr sz="4400" b="0" i="0" spc="20">
                <a:solidFill>
                  <a:schemeClr val="accent1"/>
                </a:solidFill>
                <a:latin typeface="+mj-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pic>
        <p:nvPicPr>
          <p:cNvPr id="6" name="Picture 6" descr="IRC-Cover-1.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7" name="Rectangle 6"/>
          <p:cNvSpPr/>
          <p:nvPr userDrawn="1"/>
        </p:nvSpPr>
        <p:spPr>
          <a:xfrm>
            <a:off x="0" y="1552575"/>
            <a:ext cx="12192000" cy="5305425"/>
          </a:xfrm>
          <a:prstGeom prst="rect">
            <a:avLst/>
          </a:prstGeom>
          <a:ln>
            <a:solidFill>
              <a:schemeClr val="bg1"/>
            </a:solidFill>
          </a:ln>
        </p:spPr>
        <p:style>
          <a:lnRef idx="2">
            <a:schemeClr val="accent2"/>
          </a:lnRef>
          <a:fillRef idx="1">
            <a:schemeClr val="lt1"/>
          </a:fillRef>
          <a:effectRef idx="0">
            <a:schemeClr val="accent2"/>
          </a:effectRef>
          <a:fontRef idx="minor">
            <a:schemeClr val="dk1"/>
          </a:fontRef>
        </p:style>
        <p:txBody>
          <a:bodyPr anchor="ctr"/>
          <a:lstStyle/>
          <a:p>
            <a:pPr algn="ctr">
              <a:defRPr/>
            </a:pPr>
            <a:endParaRPr lang="en-US" dirty="0">
              <a:solidFill>
                <a:prstClr val="black"/>
              </a:solidFill>
            </a:endParaRPr>
          </a:p>
        </p:txBody>
      </p:sp>
      <p:sp>
        <p:nvSpPr>
          <p:cNvPr id="8" name="Rectangle 7"/>
          <p:cNvSpPr/>
          <p:nvPr userDrawn="1"/>
        </p:nvSpPr>
        <p:spPr>
          <a:xfrm>
            <a:off x="2840038" y="2003425"/>
            <a:ext cx="6526212" cy="1187450"/>
          </a:xfrm>
          <a:prstGeom prst="rect">
            <a:avLst/>
          </a:prstGeom>
          <a:noFill/>
          <a:ln w="76200" cmpd="sng">
            <a:solidFill>
              <a:schemeClr val="accent3"/>
            </a:solidFill>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en-US">
              <a:solidFill>
                <a:prstClr val="black"/>
              </a:solidFill>
            </a:endParaRPr>
          </a:p>
        </p:txBody>
      </p:sp>
      <p:sp>
        <p:nvSpPr>
          <p:cNvPr id="9" name="Rectangle 8"/>
          <p:cNvSpPr/>
          <p:nvPr userDrawn="1"/>
        </p:nvSpPr>
        <p:spPr>
          <a:xfrm>
            <a:off x="2840038" y="3597275"/>
            <a:ext cx="6526212" cy="1187450"/>
          </a:xfrm>
          <a:prstGeom prst="rect">
            <a:avLst/>
          </a:prstGeom>
          <a:noFill/>
          <a:ln w="76200" cmpd="sng">
            <a:solidFill>
              <a:schemeClr val="accent5"/>
            </a:solidFill>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en-US">
              <a:solidFill>
                <a:prstClr val="black"/>
              </a:solidFill>
            </a:endParaRPr>
          </a:p>
        </p:txBody>
      </p:sp>
      <p:sp>
        <p:nvSpPr>
          <p:cNvPr id="10" name="Rectangle 9"/>
          <p:cNvSpPr/>
          <p:nvPr userDrawn="1"/>
        </p:nvSpPr>
        <p:spPr>
          <a:xfrm>
            <a:off x="2840038" y="5207000"/>
            <a:ext cx="6526212" cy="1187450"/>
          </a:xfrm>
          <a:prstGeom prst="rect">
            <a:avLst/>
          </a:prstGeom>
          <a:noFill/>
          <a:ln w="76200" cmpd="sng">
            <a:solidFill>
              <a:schemeClr val="accent6"/>
            </a:solidFill>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en-US">
              <a:solidFill>
                <a:prstClr val="black"/>
              </a:solidFill>
            </a:endParaRPr>
          </a:p>
        </p:txBody>
      </p:sp>
      <p:sp>
        <p:nvSpPr>
          <p:cNvPr id="2" name="Title 1"/>
          <p:cNvSpPr>
            <a:spLocks noGrp="1"/>
          </p:cNvSpPr>
          <p:nvPr>
            <p:ph type="title"/>
          </p:nvPr>
        </p:nvSpPr>
        <p:spPr>
          <a:xfrm>
            <a:off x="375016" y="204215"/>
            <a:ext cx="11435983" cy="1136341"/>
          </a:xfrm>
        </p:spPr>
        <p:txBody>
          <a:bodyPr/>
          <a:lstStyle>
            <a:lvl1pPr algn="ctr">
              <a:defRPr sz="4000" baseline="0">
                <a:solidFill>
                  <a:schemeClr val="bg1"/>
                </a:solidFill>
              </a:defRPr>
            </a:lvl1pPr>
          </a:lstStyle>
          <a:p>
            <a:r>
              <a:rPr lang="en-US"/>
              <a:t>Click to edit Master title style</a:t>
            </a:r>
            <a:endParaRPr lang="en-US" dirty="0"/>
          </a:p>
        </p:txBody>
      </p:sp>
      <p:sp>
        <p:nvSpPr>
          <p:cNvPr id="15" name="Text Placeholder 14"/>
          <p:cNvSpPr>
            <a:spLocks noGrp="1"/>
          </p:cNvSpPr>
          <p:nvPr>
            <p:ph type="body" sz="quarter" idx="10"/>
          </p:nvPr>
        </p:nvSpPr>
        <p:spPr>
          <a:xfrm>
            <a:off x="3020130" y="2342446"/>
            <a:ext cx="6123869" cy="578554"/>
          </a:xfrm>
        </p:spPr>
        <p:txBody>
          <a:bodyPr>
            <a:normAutofit/>
          </a:bodyPr>
          <a:lstStyle>
            <a:lvl1pPr algn="ctr">
              <a:defRPr sz="3200" b="0" i="0" spc="230">
                <a:solidFill>
                  <a:schemeClr val="accent3"/>
                </a:solidFill>
                <a:latin typeface="+mj-lt"/>
              </a:defRPr>
            </a:lvl1pPr>
            <a:lvl2pPr>
              <a:defRPr>
                <a:solidFill>
                  <a:srgbClr val="E8722D"/>
                </a:solidFill>
              </a:defRPr>
            </a:lvl2pPr>
            <a:lvl3pPr>
              <a:defRPr>
                <a:solidFill>
                  <a:srgbClr val="E8722D"/>
                </a:solidFill>
              </a:defRPr>
            </a:lvl3pPr>
            <a:lvl4pPr>
              <a:defRPr>
                <a:solidFill>
                  <a:srgbClr val="E8722D"/>
                </a:solidFill>
              </a:defRPr>
            </a:lvl4pPr>
            <a:lvl5pPr>
              <a:defRPr>
                <a:solidFill>
                  <a:srgbClr val="E8722D"/>
                </a:solidFill>
              </a:defRPr>
            </a:lvl5pPr>
          </a:lstStyle>
          <a:p>
            <a:pPr lvl="0"/>
            <a:r>
              <a:rPr lang="en-US"/>
              <a:t>Click to edit Master text styles</a:t>
            </a:r>
          </a:p>
        </p:txBody>
      </p:sp>
      <p:sp>
        <p:nvSpPr>
          <p:cNvPr id="14" name="Text Placeholder 14"/>
          <p:cNvSpPr>
            <a:spLocks noGrp="1"/>
          </p:cNvSpPr>
          <p:nvPr>
            <p:ph type="body" sz="quarter" idx="11"/>
          </p:nvPr>
        </p:nvSpPr>
        <p:spPr>
          <a:xfrm>
            <a:off x="3020130" y="3951110"/>
            <a:ext cx="6123869" cy="578554"/>
          </a:xfrm>
        </p:spPr>
        <p:txBody>
          <a:bodyPr>
            <a:normAutofit/>
          </a:bodyPr>
          <a:lstStyle>
            <a:lvl1pPr algn="ctr">
              <a:defRPr sz="3200" b="0" i="0" spc="230">
                <a:solidFill>
                  <a:schemeClr val="accent5"/>
                </a:solidFill>
                <a:latin typeface="+mj-lt"/>
              </a:defRPr>
            </a:lvl1pPr>
            <a:lvl2pPr>
              <a:defRPr>
                <a:solidFill>
                  <a:srgbClr val="E8722D"/>
                </a:solidFill>
              </a:defRPr>
            </a:lvl2pPr>
            <a:lvl3pPr>
              <a:defRPr>
                <a:solidFill>
                  <a:srgbClr val="E8722D"/>
                </a:solidFill>
              </a:defRPr>
            </a:lvl3pPr>
            <a:lvl4pPr>
              <a:defRPr>
                <a:solidFill>
                  <a:srgbClr val="E8722D"/>
                </a:solidFill>
              </a:defRPr>
            </a:lvl4pPr>
            <a:lvl5pPr>
              <a:defRPr>
                <a:solidFill>
                  <a:srgbClr val="E8722D"/>
                </a:solidFill>
              </a:defRPr>
            </a:lvl5pPr>
          </a:lstStyle>
          <a:p>
            <a:pPr lvl="0"/>
            <a:r>
              <a:rPr lang="en-US"/>
              <a:t>Click to edit Master text styles</a:t>
            </a:r>
          </a:p>
        </p:txBody>
      </p:sp>
      <p:sp>
        <p:nvSpPr>
          <p:cNvPr id="16" name="Text Placeholder 14"/>
          <p:cNvSpPr>
            <a:spLocks noGrp="1"/>
          </p:cNvSpPr>
          <p:nvPr>
            <p:ph type="body" sz="quarter" idx="12"/>
          </p:nvPr>
        </p:nvSpPr>
        <p:spPr>
          <a:xfrm>
            <a:off x="3020130" y="5573886"/>
            <a:ext cx="6123869" cy="578554"/>
          </a:xfrm>
        </p:spPr>
        <p:txBody>
          <a:bodyPr>
            <a:normAutofit/>
          </a:bodyPr>
          <a:lstStyle>
            <a:lvl1pPr algn="ctr">
              <a:defRPr sz="3200" b="0" i="0" spc="230">
                <a:solidFill>
                  <a:schemeClr val="accent6"/>
                </a:solidFill>
                <a:latin typeface="+mj-lt"/>
              </a:defRPr>
            </a:lvl1pPr>
            <a:lvl2pPr>
              <a:defRPr>
                <a:solidFill>
                  <a:srgbClr val="E8722D"/>
                </a:solidFill>
              </a:defRPr>
            </a:lvl2pPr>
            <a:lvl3pPr>
              <a:defRPr>
                <a:solidFill>
                  <a:srgbClr val="E8722D"/>
                </a:solidFill>
              </a:defRPr>
            </a:lvl3pPr>
            <a:lvl4pPr>
              <a:defRPr>
                <a:solidFill>
                  <a:srgbClr val="E8722D"/>
                </a:solidFill>
              </a:defRPr>
            </a:lvl4pPr>
            <a:lvl5pPr>
              <a:defRPr>
                <a:solidFill>
                  <a:srgbClr val="E8722D"/>
                </a:solidFill>
              </a:defRPr>
            </a:lvl5pPr>
          </a:lstStyle>
          <a:p>
            <a:pPr lvl="0"/>
            <a:r>
              <a:rPr lang="en-US"/>
              <a:t>Click to edit Master text styles</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3" name="Picture 6" descr="IRC-Cover-1.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4" name="Title 1"/>
          <p:cNvSpPr txBox="1">
            <a:spLocks/>
          </p:cNvSpPr>
          <p:nvPr userDrawn="1"/>
        </p:nvSpPr>
        <p:spPr>
          <a:xfrm>
            <a:off x="982663" y="1268413"/>
            <a:ext cx="10244137" cy="661987"/>
          </a:xfrm>
          <a:prstGeom prst="rect">
            <a:avLst/>
          </a:prstGeom>
        </p:spPr>
        <p:txBody>
          <a:bodyPr/>
          <a:lstStyle>
            <a:lvl1pPr algn="l" defTabSz="914400" rtl="0" eaLnBrk="1" latinLnBrk="0" hangingPunct="1">
              <a:lnSpc>
                <a:spcPct val="100000"/>
              </a:lnSpc>
              <a:spcBef>
                <a:spcPct val="0"/>
              </a:spcBef>
              <a:buNone/>
              <a:defRPr sz="6000" kern="1200" cap="all" spc="200" baseline="0">
                <a:solidFill>
                  <a:schemeClr val="bg1"/>
                </a:solidFill>
                <a:latin typeface="+mj-lt"/>
                <a:ea typeface="+mj-ea"/>
                <a:cs typeface="+mj-cs"/>
              </a:defRPr>
            </a:lvl1pPr>
          </a:lstStyle>
          <a:p>
            <a:pPr>
              <a:defRPr/>
            </a:pPr>
            <a:r>
              <a:rPr lang="fr-FR" sz="2800" dirty="0">
                <a:solidFill>
                  <a:prstClr val="white"/>
                </a:solidFill>
              </a:rPr>
              <a:t>Module 1</a:t>
            </a:r>
          </a:p>
        </p:txBody>
      </p:sp>
      <p:sp>
        <p:nvSpPr>
          <p:cNvPr id="5" name="Title 1"/>
          <p:cNvSpPr txBox="1">
            <a:spLocks/>
          </p:cNvSpPr>
          <p:nvPr userDrawn="1"/>
        </p:nvSpPr>
        <p:spPr>
          <a:xfrm>
            <a:off x="982663" y="4745038"/>
            <a:ext cx="10244137" cy="966787"/>
          </a:xfrm>
          <a:prstGeom prst="rect">
            <a:avLst/>
          </a:prstGeom>
        </p:spPr>
        <p:txBody>
          <a:bodyPr/>
          <a:lstStyle>
            <a:lvl1pPr algn="l" defTabSz="914400" rtl="0" eaLnBrk="1" latinLnBrk="0" hangingPunct="1">
              <a:lnSpc>
                <a:spcPct val="100000"/>
              </a:lnSpc>
              <a:spcBef>
                <a:spcPct val="0"/>
              </a:spcBef>
              <a:buNone/>
              <a:defRPr sz="6000" kern="1200" cap="all" spc="200" baseline="0">
                <a:solidFill>
                  <a:schemeClr val="bg1"/>
                </a:solidFill>
                <a:latin typeface="+mj-lt"/>
                <a:ea typeface="+mj-ea"/>
                <a:cs typeface="+mj-cs"/>
              </a:defRPr>
            </a:lvl1pPr>
          </a:lstStyle>
          <a:p>
            <a:pPr>
              <a:defRPr/>
            </a:pPr>
            <a:r>
              <a:rPr lang="fr-FR" sz="3200" spc="0" dirty="0">
                <a:solidFill>
                  <a:prstClr val="white"/>
                </a:solidFill>
                <a:latin typeface="Franklin Gothic Book"/>
              </a:rPr>
              <a:t>Cliquez pour modifier le sous-titre</a:t>
            </a:r>
          </a:p>
        </p:txBody>
      </p:sp>
      <p:cxnSp>
        <p:nvCxnSpPr>
          <p:cNvPr id="6" name="Straight Connector 5"/>
          <p:cNvCxnSpPr/>
          <p:nvPr userDrawn="1"/>
        </p:nvCxnSpPr>
        <p:spPr>
          <a:xfrm>
            <a:off x="1085850" y="4387850"/>
            <a:ext cx="10104438" cy="0"/>
          </a:xfrm>
          <a:prstGeom prst="line">
            <a:avLst/>
          </a:prstGeom>
          <a:ln w="76200" cmpd="sng">
            <a:solidFill>
              <a:schemeClr val="bg2"/>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ctrTitle"/>
          </p:nvPr>
        </p:nvSpPr>
        <p:spPr>
          <a:xfrm>
            <a:off x="982132" y="1962937"/>
            <a:ext cx="10244667" cy="2134930"/>
          </a:xfrm>
        </p:spPr>
        <p:txBody>
          <a:bodyPr anchor="t">
            <a:noAutofit/>
          </a:bodyPr>
          <a:lstStyle>
            <a:lvl1pPr algn="l">
              <a:lnSpc>
                <a:spcPct val="100000"/>
              </a:lnSpc>
              <a:defRPr sz="6000" spc="300" baseline="0">
                <a:solidFill>
                  <a:schemeClr val="bg1"/>
                </a:solidFill>
              </a:defRPr>
            </a:lvl1pPr>
          </a:lstStyle>
          <a:p>
            <a:r>
              <a:rPr lang="en-US"/>
              <a:t>Click to edit Master title style</a:t>
            </a:r>
            <a:endParaRPr 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ver Option 1">
    <p:spTree>
      <p:nvGrpSpPr>
        <p:cNvPr id="1" name=""/>
        <p:cNvGrpSpPr/>
        <p:nvPr/>
      </p:nvGrpSpPr>
      <p:grpSpPr>
        <a:xfrm>
          <a:off x="0" y="0"/>
          <a:ext cx="0" cy="0"/>
          <a:chOff x="0" y="0"/>
          <a:chExt cx="0" cy="0"/>
        </a:xfrm>
      </p:grpSpPr>
      <p:pic>
        <p:nvPicPr>
          <p:cNvPr id="2" name="Picture 6" descr="IRC-Guidlines-Cover-1.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3" name="Title 1"/>
          <p:cNvSpPr txBox="1">
            <a:spLocks/>
          </p:cNvSpPr>
          <p:nvPr userDrawn="1"/>
        </p:nvSpPr>
        <p:spPr>
          <a:xfrm>
            <a:off x="982663" y="1268413"/>
            <a:ext cx="10244137" cy="661987"/>
          </a:xfrm>
          <a:prstGeom prst="rect">
            <a:avLst/>
          </a:prstGeom>
        </p:spPr>
        <p:txBody>
          <a:bodyPr/>
          <a:lstStyle>
            <a:lvl1pPr algn="l" defTabSz="914400" rtl="0" eaLnBrk="1" latinLnBrk="0" hangingPunct="1">
              <a:lnSpc>
                <a:spcPct val="100000"/>
              </a:lnSpc>
              <a:spcBef>
                <a:spcPct val="0"/>
              </a:spcBef>
              <a:buNone/>
              <a:defRPr sz="6000" kern="1200" cap="all" spc="200" baseline="0">
                <a:solidFill>
                  <a:schemeClr val="bg1"/>
                </a:solidFill>
                <a:latin typeface="+mj-lt"/>
                <a:ea typeface="+mj-ea"/>
                <a:cs typeface="+mj-cs"/>
              </a:defRPr>
            </a:lvl1pPr>
          </a:lstStyle>
          <a:p>
            <a:pPr>
              <a:defRPr/>
            </a:pPr>
            <a:r>
              <a:rPr lang="fr-FR" sz="2800" dirty="0">
                <a:solidFill>
                  <a:prstClr val="white"/>
                </a:solidFill>
              </a:rPr>
              <a:t>Module 1</a:t>
            </a:r>
          </a:p>
        </p:txBody>
      </p:sp>
      <p:sp>
        <p:nvSpPr>
          <p:cNvPr id="4" name="Rectangle 3"/>
          <p:cNvSpPr/>
          <p:nvPr userDrawn="1"/>
        </p:nvSpPr>
        <p:spPr>
          <a:xfrm>
            <a:off x="592138" y="1116013"/>
            <a:ext cx="10907712" cy="2487612"/>
          </a:xfrm>
          <a:prstGeom prst="rect">
            <a:avLst/>
          </a:prstGeom>
          <a:ln>
            <a:noFill/>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en-US">
              <a:solidFill>
                <a:prstClr val="black"/>
              </a:solidFill>
            </a:endParaRPr>
          </a:p>
        </p:txBody>
      </p:sp>
      <p:cxnSp>
        <p:nvCxnSpPr>
          <p:cNvPr id="5" name="Straight Connector 4"/>
          <p:cNvCxnSpPr/>
          <p:nvPr userDrawn="1"/>
        </p:nvCxnSpPr>
        <p:spPr>
          <a:xfrm>
            <a:off x="871538" y="2971800"/>
            <a:ext cx="10104437" cy="0"/>
          </a:xfrm>
          <a:prstGeom prst="line">
            <a:avLst/>
          </a:prstGeom>
          <a:ln w="76200" cmpd="sng">
            <a:solidFill>
              <a:schemeClr val="accent1"/>
            </a:solidFill>
          </a:ln>
        </p:spPr>
        <p:style>
          <a:lnRef idx="2">
            <a:schemeClr val="accent1"/>
          </a:lnRef>
          <a:fillRef idx="0">
            <a:schemeClr val="accent1"/>
          </a:fillRef>
          <a:effectRef idx="1">
            <a:schemeClr val="accent1"/>
          </a:effectRef>
          <a:fontRef idx="minor">
            <a:schemeClr val="tx1"/>
          </a:fontRef>
        </p:style>
      </p:cxnSp>
      <p:sp>
        <p:nvSpPr>
          <p:cNvPr id="6" name="Title 1"/>
          <p:cNvSpPr txBox="1">
            <a:spLocks/>
          </p:cNvSpPr>
          <p:nvPr userDrawn="1"/>
        </p:nvSpPr>
        <p:spPr>
          <a:xfrm>
            <a:off x="809625" y="1439863"/>
            <a:ext cx="10591800" cy="1427162"/>
          </a:xfrm>
          <a:prstGeom prst="rect">
            <a:avLst/>
          </a:prstGeom>
        </p:spPr>
        <p:txBody>
          <a:bodyPr/>
          <a:lstStyle>
            <a:lvl1pPr algn="l" defTabSz="914400" rtl="0" eaLnBrk="1" latinLnBrk="0" hangingPunct="1">
              <a:lnSpc>
                <a:spcPct val="100000"/>
              </a:lnSpc>
              <a:spcBef>
                <a:spcPct val="0"/>
              </a:spcBef>
              <a:buNone/>
              <a:defRPr sz="6000" kern="1200" cap="all" spc="300" baseline="0">
                <a:solidFill>
                  <a:schemeClr val="bg1"/>
                </a:solidFill>
                <a:latin typeface="+mj-lt"/>
                <a:ea typeface="+mj-ea"/>
                <a:cs typeface="+mj-cs"/>
              </a:defRPr>
            </a:lvl1pPr>
          </a:lstStyle>
          <a:p>
            <a:pPr>
              <a:defRPr/>
            </a:pPr>
            <a:r>
              <a:rPr lang="fr-FR" sz="2400" dirty="0">
                <a:solidFill>
                  <a:prstClr val="black"/>
                </a:solidFill>
              </a:rPr>
              <a:t>FORMATION INTER-AGENCE SUR LA GESTION DES CAS DE VIOLENCE BASÉE SUR LE GENRE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Cover Option 2">
    <p:spTree>
      <p:nvGrpSpPr>
        <p:cNvPr id="1" name=""/>
        <p:cNvGrpSpPr/>
        <p:nvPr/>
      </p:nvGrpSpPr>
      <p:grpSpPr>
        <a:xfrm>
          <a:off x="0" y="0"/>
          <a:ext cx="0" cy="0"/>
          <a:chOff x="0" y="0"/>
          <a:chExt cx="0" cy="0"/>
        </a:xfrm>
      </p:grpSpPr>
      <p:pic>
        <p:nvPicPr>
          <p:cNvPr id="5" name="Picture 6" descr="IRC-Cover-Purple-1.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2" name="Title 1"/>
          <p:cNvSpPr>
            <a:spLocks noGrp="1"/>
          </p:cNvSpPr>
          <p:nvPr>
            <p:ph type="ctrTitle"/>
          </p:nvPr>
        </p:nvSpPr>
        <p:spPr>
          <a:xfrm>
            <a:off x="973667" y="1962937"/>
            <a:ext cx="10244667" cy="2134930"/>
          </a:xfrm>
        </p:spPr>
        <p:txBody>
          <a:bodyPr anchor="t">
            <a:noAutofit/>
          </a:bodyPr>
          <a:lstStyle>
            <a:lvl1pPr algn="l">
              <a:lnSpc>
                <a:spcPct val="100000"/>
              </a:lnSpc>
              <a:defRPr sz="6000" spc="300" baseline="0">
                <a:solidFill>
                  <a:schemeClr val="bg1"/>
                </a:solidFill>
              </a:defRPr>
            </a:lvl1pPr>
          </a:lstStyle>
          <a:p>
            <a:r>
              <a:rPr lang="en-US" dirty="0"/>
              <a:t>Click to edit Master title style</a:t>
            </a:r>
          </a:p>
        </p:txBody>
      </p:sp>
      <p:sp>
        <p:nvSpPr>
          <p:cNvPr id="9" name="Text Placeholder 8"/>
          <p:cNvSpPr>
            <a:spLocks noGrp="1"/>
          </p:cNvSpPr>
          <p:nvPr>
            <p:ph type="body" sz="quarter" idx="10"/>
          </p:nvPr>
        </p:nvSpPr>
        <p:spPr>
          <a:xfrm>
            <a:off x="973667" y="1269486"/>
            <a:ext cx="10329334" cy="720725"/>
          </a:xfrm>
        </p:spPr>
        <p:txBody>
          <a:bodyPr/>
          <a:lstStyle>
            <a:lvl1pPr>
              <a:defRPr sz="2800" b="0" i="0" spc="100">
                <a:solidFill>
                  <a:schemeClr val="bg1"/>
                </a:solidFill>
                <a:latin typeface="+mj-lt"/>
              </a:defRPr>
            </a:lvl1pPr>
          </a:lstStyle>
          <a:p>
            <a:pPr lvl="0"/>
            <a:r>
              <a:rPr lang="en-US"/>
              <a:t>Click to edit Master text styles</a:t>
            </a:r>
          </a:p>
        </p:txBody>
      </p:sp>
      <p:sp>
        <p:nvSpPr>
          <p:cNvPr id="15" name="Text Placeholder 14"/>
          <p:cNvSpPr>
            <a:spLocks noGrp="1"/>
          </p:cNvSpPr>
          <p:nvPr>
            <p:ph type="body" sz="quarter" idx="11"/>
          </p:nvPr>
        </p:nvSpPr>
        <p:spPr>
          <a:xfrm>
            <a:off x="973667" y="4890030"/>
            <a:ext cx="10201275" cy="803275"/>
          </a:xfrm>
        </p:spPr>
        <p:txBody>
          <a:bodyPr/>
          <a:lstStyle>
            <a:lvl1pPr>
              <a:defRPr sz="3200" spc="120">
                <a:solidFill>
                  <a:srgbClr val="FFFFFF"/>
                </a:solidFill>
              </a:defRPr>
            </a:lvl1pPr>
          </a:lstStyle>
          <a:p>
            <a:pPr lvl="0"/>
            <a:r>
              <a:rPr lang="en-US"/>
              <a:t>Click to edit Master text styles</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ver Option 2">
    <p:spTree>
      <p:nvGrpSpPr>
        <p:cNvPr id="1" name=""/>
        <p:cNvGrpSpPr/>
        <p:nvPr/>
      </p:nvGrpSpPr>
      <p:grpSpPr>
        <a:xfrm>
          <a:off x="0" y="0"/>
          <a:ext cx="0" cy="0"/>
          <a:chOff x="0" y="0"/>
          <a:chExt cx="0" cy="0"/>
        </a:xfrm>
      </p:grpSpPr>
      <p:pic>
        <p:nvPicPr>
          <p:cNvPr id="5" name="Picture 6" descr="IRC-Cover-1.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2" name="Title 1"/>
          <p:cNvSpPr>
            <a:spLocks noGrp="1"/>
          </p:cNvSpPr>
          <p:nvPr>
            <p:ph type="ctrTitle"/>
          </p:nvPr>
        </p:nvSpPr>
        <p:spPr>
          <a:xfrm>
            <a:off x="973667" y="1962937"/>
            <a:ext cx="10244667" cy="2134930"/>
          </a:xfrm>
        </p:spPr>
        <p:txBody>
          <a:bodyPr anchor="t">
            <a:noAutofit/>
          </a:bodyPr>
          <a:lstStyle>
            <a:lvl1pPr algn="l">
              <a:lnSpc>
                <a:spcPct val="100000"/>
              </a:lnSpc>
              <a:defRPr sz="6000" spc="300" baseline="0">
                <a:solidFill>
                  <a:schemeClr val="bg1"/>
                </a:solidFill>
              </a:defRPr>
            </a:lvl1pPr>
          </a:lstStyle>
          <a:p>
            <a:r>
              <a:rPr lang="en-US" dirty="0"/>
              <a:t>Click to edit Master title style</a:t>
            </a:r>
          </a:p>
        </p:txBody>
      </p:sp>
      <p:sp>
        <p:nvSpPr>
          <p:cNvPr id="9" name="Text Placeholder 8"/>
          <p:cNvSpPr>
            <a:spLocks noGrp="1"/>
          </p:cNvSpPr>
          <p:nvPr>
            <p:ph type="body" sz="quarter" idx="10"/>
          </p:nvPr>
        </p:nvSpPr>
        <p:spPr>
          <a:xfrm>
            <a:off x="973667" y="1269486"/>
            <a:ext cx="10329334" cy="720725"/>
          </a:xfrm>
        </p:spPr>
        <p:txBody>
          <a:bodyPr/>
          <a:lstStyle>
            <a:lvl1pPr>
              <a:defRPr sz="2800" b="0" i="0" spc="100">
                <a:solidFill>
                  <a:schemeClr val="bg1"/>
                </a:solidFill>
                <a:latin typeface="+mj-lt"/>
              </a:defRPr>
            </a:lvl1pPr>
          </a:lstStyle>
          <a:p>
            <a:pPr lvl="0"/>
            <a:r>
              <a:rPr lang="en-US"/>
              <a:t>Click to edit Master text styles</a:t>
            </a:r>
          </a:p>
        </p:txBody>
      </p:sp>
      <p:sp>
        <p:nvSpPr>
          <p:cNvPr id="15" name="Text Placeholder 14"/>
          <p:cNvSpPr>
            <a:spLocks noGrp="1"/>
          </p:cNvSpPr>
          <p:nvPr>
            <p:ph type="body" sz="quarter" idx="11"/>
          </p:nvPr>
        </p:nvSpPr>
        <p:spPr>
          <a:xfrm>
            <a:off x="973667" y="4890030"/>
            <a:ext cx="10201275" cy="803275"/>
          </a:xfrm>
        </p:spPr>
        <p:txBody>
          <a:bodyPr/>
          <a:lstStyle>
            <a:lvl1pPr>
              <a:defRPr sz="3200" spc="120">
                <a:solidFill>
                  <a:srgbClr val="FFFFFF"/>
                </a:solidFill>
              </a:defRPr>
            </a:lvl1pPr>
          </a:lstStyle>
          <a:p>
            <a:pPr lvl="0"/>
            <a:r>
              <a:rPr lang="en-US"/>
              <a:t>Click to edit Master text styles</a:t>
            </a: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Cover Option 2">
    <p:spTree>
      <p:nvGrpSpPr>
        <p:cNvPr id="1" name=""/>
        <p:cNvGrpSpPr/>
        <p:nvPr/>
      </p:nvGrpSpPr>
      <p:grpSpPr>
        <a:xfrm>
          <a:off x="0" y="0"/>
          <a:ext cx="0" cy="0"/>
          <a:chOff x="0" y="0"/>
          <a:chExt cx="0" cy="0"/>
        </a:xfrm>
      </p:grpSpPr>
      <p:pic>
        <p:nvPicPr>
          <p:cNvPr id="5" name="Picture 6" descr="IRC-Cover-Green-1.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2" name="Title 1"/>
          <p:cNvSpPr>
            <a:spLocks noGrp="1"/>
          </p:cNvSpPr>
          <p:nvPr>
            <p:ph type="ctrTitle"/>
          </p:nvPr>
        </p:nvSpPr>
        <p:spPr>
          <a:xfrm>
            <a:off x="973667" y="1962937"/>
            <a:ext cx="10244667" cy="2134930"/>
          </a:xfrm>
        </p:spPr>
        <p:txBody>
          <a:bodyPr anchor="t">
            <a:noAutofit/>
          </a:bodyPr>
          <a:lstStyle>
            <a:lvl1pPr algn="l">
              <a:lnSpc>
                <a:spcPct val="100000"/>
              </a:lnSpc>
              <a:defRPr sz="6000" spc="300" baseline="0">
                <a:solidFill>
                  <a:schemeClr val="bg1"/>
                </a:solidFill>
              </a:defRPr>
            </a:lvl1pPr>
          </a:lstStyle>
          <a:p>
            <a:r>
              <a:rPr lang="en-US" dirty="0"/>
              <a:t>Click to edit Master title style</a:t>
            </a:r>
          </a:p>
        </p:txBody>
      </p:sp>
      <p:sp>
        <p:nvSpPr>
          <p:cNvPr id="9" name="Text Placeholder 8"/>
          <p:cNvSpPr>
            <a:spLocks noGrp="1"/>
          </p:cNvSpPr>
          <p:nvPr>
            <p:ph type="body" sz="quarter" idx="10"/>
          </p:nvPr>
        </p:nvSpPr>
        <p:spPr>
          <a:xfrm>
            <a:off x="973667" y="1269486"/>
            <a:ext cx="10329334" cy="720725"/>
          </a:xfrm>
        </p:spPr>
        <p:txBody>
          <a:bodyPr/>
          <a:lstStyle>
            <a:lvl1pPr>
              <a:defRPr sz="2800" b="0" i="0" spc="100">
                <a:solidFill>
                  <a:schemeClr val="bg1"/>
                </a:solidFill>
                <a:latin typeface="+mj-lt"/>
              </a:defRPr>
            </a:lvl1pPr>
          </a:lstStyle>
          <a:p>
            <a:pPr lvl="0"/>
            <a:r>
              <a:rPr lang="en-US"/>
              <a:t>Click to edit Master text styles</a:t>
            </a:r>
          </a:p>
        </p:txBody>
      </p:sp>
      <p:sp>
        <p:nvSpPr>
          <p:cNvPr id="15" name="Text Placeholder 14"/>
          <p:cNvSpPr>
            <a:spLocks noGrp="1"/>
          </p:cNvSpPr>
          <p:nvPr>
            <p:ph type="body" sz="quarter" idx="11"/>
          </p:nvPr>
        </p:nvSpPr>
        <p:spPr>
          <a:xfrm>
            <a:off x="973667" y="4890030"/>
            <a:ext cx="10201275" cy="803275"/>
          </a:xfrm>
        </p:spPr>
        <p:txBody>
          <a:bodyPr/>
          <a:lstStyle>
            <a:lvl1pPr>
              <a:defRPr sz="3200" spc="120">
                <a:solidFill>
                  <a:srgbClr val="FFFFFF"/>
                </a:solidFill>
              </a:defRPr>
            </a:lvl1pPr>
          </a:lstStyle>
          <a:p>
            <a:pPr lvl="0"/>
            <a:r>
              <a:rPr lang="en-US"/>
              <a:t>Click to edit Master text styles</a:t>
            </a: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Cover Option 2">
    <p:spTree>
      <p:nvGrpSpPr>
        <p:cNvPr id="1" name=""/>
        <p:cNvGrpSpPr/>
        <p:nvPr/>
      </p:nvGrpSpPr>
      <p:grpSpPr>
        <a:xfrm>
          <a:off x="0" y="0"/>
          <a:ext cx="0" cy="0"/>
          <a:chOff x="0" y="0"/>
          <a:chExt cx="0" cy="0"/>
        </a:xfrm>
      </p:grpSpPr>
      <p:pic>
        <p:nvPicPr>
          <p:cNvPr id="5" name="Picture 6" descr="IRC-Cover-Orange-1.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2" name="Title 1"/>
          <p:cNvSpPr>
            <a:spLocks noGrp="1"/>
          </p:cNvSpPr>
          <p:nvPr>
            <p:ph type="ctrTitle"/>
          </p:nvPr>
        </p:nvSpPr>
        <p:spPr>
          <a:xfrm>
            <a:off x="973667" y="1962937"/>
            <a:ext cx="10244667" cy="2134930"/>
          </a:xfrm>
        </p:spPr>
        <p:txBody>
          <a:bodyPr anchor="t">
            <a:noAutofit/>
          </a:bodyPr>
          <a:lstStyle>
            <a:lvl1pPr algn="l">
              <a:lnSpc>
                <a:spcPct val="100000"/>
              </a:lnSpc>
              <a:defRPr sz="6000" spc="300" baseline="0">
                <a:solidFill>
                  <a:schemeClr val="bg1"/>
                </a:solidFill>
              </a:defRPr>
            </a:lvl1pPr>
          </a:lstStyle>
          <a:p>
            <a:r>
              <a:rPr lang="en-US" dirty="0"/>
              <a:t>Click to edit Master title style</a:t>
            </a:r>
          </a:p>
        </p:txBody>
      </p:sp>
      <p:sp>
        <p:nvSpPr>
          <p:cNvPr id="9" name="Text Placeholder 8"/>
          <p:cNvSpPr>
            <a:spLocks noGrp="1"/>
          </p:cNvSpPr>
          <p:nvPr>
            <p:ph type="body" sz="quarter" idx="10"/>
          </p:nvPr>
        </p:nvSpPr>
        <p:spPr>
          <a:xfrm>
            <a:off x="973667" y="1269486"/>
            <a:ext cx="10329334" cy="720725"/>
          </a:xfrm>
        </p:spPr>
        <p:txBody>
          <a:bodyPr/>
          <a:lstStyle>
            <a:lvl1pPr>
              <a:defRPr sz="2800" b="0" i="0" spc="100">
                <a:solidFill>
                  <a:schemeClr val="bg1"/>
                </a:solidFill>
                <a:latin typeface="+mj-lt"/>
              </a:defRPr>
            </a:lvl1pPr>
          </a:lstStyle>
          <a:p>
            <a:pPr lvl="0"/>
            <a:r>
              <a:rPr lang="en-US"/>
              <a:t>Click to edit Master text styles</a:t>
            </a:r>
          </a:p>
        </p:txBody>
      </p:sp>
      <p:sp>
        <p:nvSpPr>
          <p:cNvPr id="15" name="Text Placeholder 14"/>
          <p:cNvSpPr>
            <a:spLocks noGrp="1"/>
          </p:cNvSpPr>
          <p:nvPr>
            <p:ph type="body" sz="quarter" idx="11"/>
          </p:nvPr>
        </p:nvSpPr>
        <p:spPr>
          <a:xfrm>
            <a:off x="973667" y="4890030"/>
            <a:ext cx="10201275" cy="803275"/>
          </a:xfrm>
        </p:spPr>
        <p:txBody>
          <a:bodyPr/>
          <a:lstStyle>
            <a:lvl1pPr>
              <a:defRPr sz="3200" spc="120">
                <a:solidFill>
                  <a:srgbClr val="FFFFFF"/>
                </a:solidFill>
              </a:defRPr>
            </a:lvl1pPr>
          </a:lstStyle>
          <a:p>
            <a:pPr lvl="0"/>
            <a:r>
              <a:rPr lang="en-US"/>
              <a:t>Click to edit Master text styles</a:t>
            </a: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_Cover Option 2">
    <p:spTree>
      <p:nvGrpSpPr>
        <p:cNvPr id="1" name=""/>
        <p:cNvGrpSpPr/>
        <p:nvPr/>
      </p:nvGrpSpPr>
      <p:grpSpPr>
        <a:xfrm>
          <a:off x="0" y="0"/>
          <a:ext cx="0" cy="0"/>
          <a:chOff x="0" y="0"/>
          <a:chExt cx="0" cy="0"/>
        </a:xfrm>
      </p:grpSpPr>
      <p:pic>
        <p:nvPicPr>
          <p:cNvPr id="5" name="Picture 6" descr="IRC-Cover-Purple-1.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2" name="Title 1"/>
          <p:cNvSpPr>
            <a:spLocks noGrp="1"/>
          </p:cNvSpPr>
          <p:nvPr>
            <p:ph type="ctrTitle"/>
          </p:nvPr>
        </p:nvSpPr>
        <p:spPr>
          <a:xfrm>
            <a:off x="973667" y="1962937"/>
            <a:ext cx="10244667" cy="2134930"/>
          </a:xfrm>
        </p:spPr>
        <p:txBody>
          <a:bodyPr anchor="t">
            <a:noAutofit/>
          </a:bodyPr>
          <a:lstStyle>
            <a:lvl1pPr algn="l">
              <a:lnSpc>
                <a:spcPct val="100000"/>
              </a:lnSpc>
              <a:defRPr sz="6000" spc="300" baseline="0">
                <a:solidFill>
                  <a:schemeClr val="bg1"/>
                </a:solidFill>
              </a:defRPr>
            </a:lvl1pPr>
          </a:lstStyle>
          <a:p>
            <a:r>
              <a:rPr lang="en-US" dirty="0"/>
              <a:t>Click to edit Master title style</a:t>
            </a:r>
          </a:p>
        </p:txBody>
      </p:sp>
      <p:sp>
        <p:nvSpPr>
          <p:cNvPr id="9" name="Text Placeholder 8"/>
          <p:cNvSpPr>
            <a:spLocks noGrp="1"/>
          </p:cNvSpPr>
          <p:nvPr>
            <p:ph type="body" sz="quarter" idx="10"/>
          </p:nvPr>
        </p:nvSpPr>
        <p:spPr>
          <a:xfrm>
            <a:off x="973667" y="1269486"/>
            <a:ext cx="10329334" cy="720725"/>
          </a:xfrm>
        </p:spPr>
        <p:txBody>
          <a:bodyPr/>
          <a:lstStyle>
            <a:lvl1pPr>
              <a:defRPr sz="2800" b="0" i="0" spc="100">
                <a:solidFill>
                  <a:schemeClr val="bg1"/>
                </a:solidFill>
                <a:latin typeface="+mj-lt"/>
              </a:defRPr>
            </a:lvl1pPr>
          </a:lstStyle>
          <a:p>
            <a:pPr lvl="0"/>
            <a:r>
              <a:rPr lang="en-US"/>
              <a:t>Click to edit Master text styles</a:t>
            </a:r>
          </a:p>
        </p:txBody>
      </p:sp>
      <p:sp>
        <p:nvSpPr>
          <p:cNvPr id="15" name="Text Placeholder 14"/>
          <p:cNvSpPr>
            <a:spLocks noGrp="1"/>
          </p:cNvSpPr>
          <p:nvPr>
            <p:ph type="body" sz="quarter" idx="11"/>
          </p:nvPr>
        </p:nvSpPr>
        <p:spPr>
          <a:xfrm>
            <a:off x="973667" y="4890030"/>
            <a:ext cx="10201275" cy="803275"/>
          </a:xfrm>
        </p:spPr>
        <p:txBody>
          <a:bodyPr/>
          <a:lstStyle>
            <a:lvl1pPr>
              <a:defRPr sz="3200" spc="120">
                <a:solidFill>
                  <a:srgbClr val="FFFFFF"/>
                </a:solidFill>
              </a:defRPr>
            </a:lvl1pPr>
          </a:lstStyle>
          <a:p>
            <a:pPr lvl="0"/>
            <a:r>
              <a:rPr lang="en-US"/>
              <a:t>Click to edit Master text styles</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_Cover Option 2">
    <p:spTree>
      <p:nvGrpSpPr>
        <p:cNvPr id="1" name=""/>
        <p:cNvGrpSpPr/>
        <p:nvPr/>
      </p:nvGrpSpPr>
      <p:grpSpPr>
        <a:xfrm>
          <a:off x="0" y="0"/>
          <a:ext cx="0" cy="0"/>
          <a:chOff x="0" y="0"/>
          <a:chExt cx="0" cy="0"/>
        </a:xfrm>
      </p:grpSpPr>
      <p:pic>
        <p:nvPicPr>
          <p:cNvPr id="5" name="Picture 6" descr="IRC-Cover-Yellow-1.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2" name="Title 1"/>
          <p:cNvSpPr>
            <a:spLocks noGrp="1"/>
          </p:cNvSpPr>
          <p:nvPr>
            <p:ph type="ctrTitle"/>
          </p:nvPr>
        </p:nvSpPr>
        <p:spPr>
          <a:xfrm>
            <a:off x="973667" y="1962937"/>
            <a:ext cx="10244667" cy="2134930"/>
          </a:xfrm>
        </p:spPr>
        <p:txBody>
          <a:bodyPr anchor="t">
            <a:noAutofit/>
          </a:bodyPr>
          <a:lstStyle>
            <a:lvl1pPr algn="l">
              <a:lnSpc>
                <a:spcPct val="100000"/>
              </a:lnSpc>
              <a:defRPr sz="6000" spc="300" baseline="0">
                <a:solidFill>
                  <a:schemeClr val="bg1"/>
                </a:solidFill>
              </a:defRPr>
            </a:lvl1pPr>
          </a:lstStyle>
          <a:p>
            <a:r>
              <a:rPr lang="en-US" dirty="0"/>
              <a:t>Click to edit Master title style</a:t>
            </a:r>
          </a:p>
        </p:txBody>
      </p:sp>
      <p:sp>
        <p:nvSpPr>
          <p:cNvPr id="9" name="Text Placeholder 8"/>
          <p:cNvSpPr>
            <a:spLocks noGrp="1"/>
          </p:cNvSpPr>
          <p:nvPr>
            <p:ph type="body" sz="quarter" idx="10"/>
          </p:nvPr>
        </p:nvSpPr>
        <p:spPr>
          <a:xfrm>
            <a:off x="973667" y="1269486"/>
            <a:ext cx="10329334" cy="720725"/>
          </a:xfrm>
        </p:spPr>
        <p:txBody>
          <a:bodyPr/>
          <a:lstStyle>
            <a:lvl1pPr>
              <a:defRPr sz="2800" b="0" i="0" spc="100">
                <a:solidFill>
                  <a:schemeClr val="bg1"/>
                </a:solidFill>
                <a:latin typeface="+mj-lt"/>
              </a:defRPr>
            </a:lvl1pPr>
          </a:lstStyle>
          <a:p>
            <a:pPr lvl="0"/>
            <a:r>
              <a:rPr lang="en-US"/>
              <a:t>Click to edit Master text styles</a:t>
            </a:r>
          </a:p>
        </p:txBody>
      </p:sp>
      <p:sp>
        <p:nvSpPr>
          <p:cNvPr id="15" name="Text Placeholder 14"/>
          <p:cNvSpPr>
            <a:spLocks noGrp="1"/>
          </p:cNvSpPr>
          <p:nvPr>
            <p:ph type="body" sz="quarter" idx="11"/>
          </p:nvPr>
        </p:nvSpPr>
        <p:spPr>
          <a:xfrm>
            <a:off x="973667" y="4890030"/>
            <a:ext cx="10201275" cy="803275"/>
          </a:xfrm>
        </p:spPr>
        <p:txBody>
          <a:bodyPr/>
          <a:lstStyle>
            <a:lvl1pPr>
              <a:defRPr sz="3200" spc="120">
                <a:solidFill>
                  <a:srgbClr val="FFFFFF"/>
                </a:solidFill>
              </a:defRPr>
            </a:lvl1pPr>
          </a:lstStyle>
          <a:p>
            <a:pPr lvl="0"/>
            <a:r>
              <a:rPr lang="en-US"/>
              <a:t>Click to edit Master text styles</a:t>
            </a: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4_Title and Content">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4" name="Picture 6" descr="IRC-Left-Background-1.jpg"/>
          <p:cNvPicPr>
            <a:picLocks noChangeAspect="1"/>
          </p:cNvPicPr>
          <p:nvPr userDrawn="1"/>
        </p:nvPicPr>
        <p:blipFill>
          <a:blip r:embed="rId3" cstate="print"/>
          <a:srcRect/>
          <a:stretch>
            <a:fillRect/>
          </a:stretch>
        </p:blipFill>
        <p:spPr bwMode="auto">
          <a:xfrm>
            <a:off x="0" y="0"/>
            <a:ext cx="12192000" cy="6858000"/>
          </a:xfrm>
          <a:prstGeom prst="rect">
            <a:avLst/>
          </a:prstGeom>
          <a:noFill/>
          <a:ln w="9525">
            <a:noFill/>
            <a:miter lim="800000"/>
            <a:headEnd/>
            <a:tailEnd/>
          </a:ln>
        </p:spPr>
      </p:pic>
      <p:sp>
        <p:nvSpPr>
          <p:cNvPr id="2" name="Title 1"/>
          <p:cNvSpPr>
            <a:spLocks noGrp="1"/>
          </p:cNvSpPr>
          <p:nvPr>
            <p:ph type="title"/>
          </p:nvPr>
        </p:nvSpPr>
        <p:spPr>
          <a:xfrm>
            <a:off x="663222" y="2419659"/>
            <a:ext cx="4769556" cy="1545564"/>
          </a:xfrm>
        </p:spPr>
        <p:txBody>
          <a:bodyPr/>
          <a:lstStyle>
            <a:lvl1pPr algn="ctr">
              <a:defRPr sz="4400" spc="300" baseline="0">
                <a:solidFill>
                  <a:schemeClr val="bg1"/>
                </a:solidFill>
              </a:defRPr>
            </a:lvl1pPr>
          </a:lstStyle>
          <a:p>
            <a:r>
              <a:rPr lang="en-US"/>
              <a:t>Click to edit Master title style</a:t>
            </a:r>
            <a:endParaRPr lang="en-US" dirty="0"/>
          </a:p>
        </p:txBody>
      </p:sp>
      <p:sp>
        <p:nvSpPr>
          <p:cNvPr id="3" name="Content Placeholder 2"/>
          <p:cNvSpPr>
            <a:spLocks noGrp="1"/>
          </p:cNvSpPr>
          <p:nvPr>
            <p:ph idx="1"/>
          </p:nvPr>
        </p:nvSpPr>
        <p:spPr>
          <a:xfrm>
            <a:off x="7027333" y="860778"/>
            <a:ext cx="4478866" cy="5053469"/>
          </a:xfrm>
        </p:spPr>
        <p:txBody>
          <a:bodyPr anchor="ctr">
            <a:noAutofit/>
          </a:bodyPr>
          <a:lstStyle>
            <a:lvl1pPr marL="457200" indent="-457200">
              <a:lnSpc>
                <a:spcPct val="110000"/>
              </a:lnSpc>
              <a:spcBef>
                <a:spcPts val="1200"/>
              </a:spcBef>
              <a:spcAft>
                <a:spcPts val="2400"/>
              </a:spcAft>
              <a:buClr>
                <a:schemeClr val="accent1"/>
              </a:buClr>
              <a:buSzPct val="100000"/>
              <a:buFontTx/>
              <a:buBlip>
                <a:blip r:embed="rId4"/>
              </a:buBlip>
              <a:defRPr sz="2000" spc="0"/>
            </a:lvl1pPr>
            <a:lvl2pPr marL="265176" indent="-137160">
              <a:buClr>
                <a:schemeClr val="accent1"/>
              </a:buClr>
              <a:buSzPct val="100000"/>
              <a:buFontTx/>
              <a:buBlip>
                <a:blip r:embed="rId4"/>
              </a:buBlip>
              <a:defRPr/>
            </a:lvl2pPr>
            <a:lvl3pPr marL="448056" indent="-137160">
              <a:buClr>
                <a:schemeClr val="accent1"/>
              </a:buClr>
              <a:buSzPct val="100000"/>
              <a:buFontTx/>
              <a:buBlip>
                <a:blip r:embed="rId4"/>
              </a:buBlip>
              <a:defRPr/>
            </a:lvl3pPr>
            <a:lvl4pPr marL="594360" indent="-137160">
              <a:buSzPct val="100000"/>
              <a:buFontTx/>
              <a:buBlip>
                <a:blip r:embed="rId4"/>
              </a:buBlip>
              <a:defRPr/>
            </a:lvl4pPr>
            <a:lvl5pPr marL="777240" indent="-137160">
              <a:buSzPct val="100000"/>
              <a:buFontTx/>
              <a:buBlip>
                <a:blip r:embed="rId4"/>
              </a:buBlip>
              <a:defRPr/>
            </a:lvl5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5_Title and Content">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4" name="Picture 6" descr="IRC-Left-Background-3.jpg"/>
          <p:cNvPicPr>
            <a:picLocks noChangeAspect="1"/>
          </p:cNvPicPr>
          <p:nvPr userDrawn="1"/>
        </p:nvPicPr>
        <p:blipFill>
          <a:blip r:embed="rId3" cstate="print"/>
          <a:srcRect/>
          <a:stretch>
            <a:fillRect/>
          </a:stretch>
        </p:blipFill>
        <p:spPr bwMode="auto">
          <a:xfrm>
            <a:off x="0" y="0"/>
            <a:ext cx="12192000" cy="6858000"/>
          </a:xfrm>
          <a:prstGeom prst="rect">
            <a:avLst/>
          </a:prstGeom>
          <a:noFill/>
          <a:ln w="9525">
            <a:noFill/>
            <a:miter lim="800000"/>
            <a:headEnd/>
            <a:tailEnd/>
          </a:ln>
        </p:spPr>
      </p:pic>
      <p:sp>
        <p:nvSpPr>
          <p:cNvPr id="2" name="Title 1"/>
          <p:cNvSpPr>
            <a:spLocks noGrp="1"/>
          </p:cNvSpPr>
          <p:nvPr>
            <p:ph type="title"/>
          </p:nvPr>
        </p:nvSpPr>
        <p:spPr>
          <a:xfrm>
            <a:off x="663222" y="2419659"/>
            <a:ext cx="4769556" cy="1545564"/>
          </a:xfrm>
        </p:spPr>
        <p:txBody>
          <a:bodyPr/>
          <a:lstStyle>
            <a:lvl1pPr algn="ctr">
              <a:defRPr sz="4400" spc="300" baseline="0">
                <a:solidFill>
                  <a:schemeClr val="bg1"/>
                </a:solidFill>
              </a:defRPr>
            </a:lvl1pPr>
          </a:lstStyle>
          <a:p>
            <a:r>
              <a:rPr lang="en-US"/>
              <a:t>Click to edit Master title style</a:t>
            </a:r>
            <a:endParaRPr lang="en-US" dirty="0"/>
          </a:p>
        </p:txBody>
      </p:sp>
      <p:sp>
        <p:nvSpPr>
          <p:cNvPr id="3" name="Content Placeholder 2"/>
          <p:cNvSpPr>
            <a:spLocks noGrp="1"/>
          </p:cNvSpPr>
          <p:nvPr>
            <p:ph idx="1"/>
          </p:nvPr>
        </p:nvSpPr>
        <p:spPr>
          <a:xfrm>
            <a:off x="7027333" y="860778"/>
            <a:ext cx="4478866" cy="5053469"/>
          </a:xfrm>
        </p:spPr>
        <p:txBody>
          <a:bodyPr anchor="ctr">
            <a:noAutofit/>
          </a:bodyPr>
          <a:lstStyle>
            <a:lvl1pPr marL="457200" indent="-457200">
              <a:lnSpc>
                <a:spcPct val="110000"/>
              </a:lnSpc>
              <a:spcBef>
                <a:spcPts val="1200"/>
              </a:spcBef>
              <a:spcAft>
                <a:spcPts val="2400"/>
              </a:spcAft>
              <a:buClr>
                <a:schemeClr val="accent5"/>
              </a:buClr>
              <a:buSzPct val="100000"/>
              <a:buFontTx/>
              <a:buBlip>
                <a:blip r:embed="rId4"/>
              </a:buBlip>
              <a:defRPr sz="2000" spc="0"/>
            </a:lvl1pPr>
            <a:lvl2pPr marL="265176" indent="-137160">
              <a:buClr>
                <a:schemeClr val="accent5"/>
              </a:buClr>
              <a:buSzPct val="100000"/>
              <a:buFontTx/>
              <a:buBlip>
                <a:blip r:embed="rId4"/>
              </a:buBlip>
              <a:defRPr/>
            </a:lvl2pPr>
            <a:lvl3pPr marL="448056" indent="-137160">
              <a:buClr>
                <a:schemeClr val="accent5"/>
              </a:buClr>
              <a:buSzPct val="100000"/>
              <a:buFontTx/>
              <a:buBlip>
                <a:blip r:embed="rId4"/>
              </a:buBlip>
              <a:defRPr/>
            </a:lvl3pPr>
            <a:lvl4pPr marL="594360" indent="-137160">
              <a:buSzPct val="100000"/>
              <a:buFontTx/>
              <a:buBlip>
                <a:blip r:embed="rId5"/>
              </a:buBlip>
              <a:defRPr/>
            </a:lvl4pPr>
            <a:lvl5pPr marL="777240" indent="-137160">
              <a:buSzPct val="100000"/>
              <a:buFontTx/>
              <a:buBlip>
                <a:blip r:embed="rId5"/>
              </a:buBlip>
              <a:defRPr/>
            </a:lvl5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6_Title and Content">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4" name="Picture 6" descr="IRC-Left-Background-Orange.jpg"/>
          <p:cNvPicPr>
            <a:picLocks noChangeAspect="1"/>
          </p:cNvPicPr>
          <p:nvPr userDrawn="1"/>
        </p:nvPicPr>
        <p:blipFill>
          <a:blip r:embed="rId3" cstate="print"/>
          <a:srcRect/>
          <a:stretch>
            <a:fillRect/>
          </a:stretch>
        </p:blipFill>
        <p:spPr bwMode="auto">
          <a:xfrm>
            <a:off x="0" y="0"/>
            <a:ext cx="12192000" cy="6858000"/>
          </a:xfrm>
          <a:prstGeom prst="rect">
            <a:avLst/>
          </a:prstGeom>
          <a:noFill/>
          <a:ln w="9525">
            <a:noFill/>
            <a:miter lim="800000"/>
            <a:headEnd/>
            <a:tailEnd/>
          </a:ln>
        </p:spPr>
      </p:pic>
      <p:sp>
        <p:nvSpPr>
          <p:cNvPr id="2" name="Title 1"/>
          <p:cNvSpPr>
            <a:spLocks noGrp="1"/>
          </p:cNvSpPr>
          <p:nvPr>
            <p:ph type="title"/>
          </p:nvPr>
        </p:nvSpPr>
        <p:spPr>
          <a:xfrm>
            <a:off x="663222" y="2419659"/>
            <a:ext cx="4769556" cy="1545564"/>
          </a:xfrm>
        </p:spPr>
        <p:txBody>
          <a:bodyPr/>
          <a:lstStyle>
            <a:lvl1pPr algn="ctr">
              <a:defRPr sz="4400" spc="300" baseline="0">
                <a:solidFill>
                  <a:schemeClr val="bg1"/>
                </a:solidFill>
              </a:defRPr>
            </a:lvl1pPr>
          </a:lstStyle>
          <a:p>
            <a:r>
              <a:rPr lang="en-US"/>
              <a:t>Click to edit Master title style</a:t>
            </a:r>
            <a:endParaRPr lang="en-US" dirty="0"/>
          </a:p>
        </p:txBody>
      </p:sp>
      <p:sp>
        <p:nvSpPr>
          <p:cNvPr id="3" name="Content Placeholder 2"/>
          <p:cNvSpPr>
            <a:spLocks noGrp="1"/>
          </p:cNvSpPr>
          <p:nvPr>
            <p:ph idx="1"/>
          </p:nvPr>
        </p:nvSpPr>
        <p:spPr>
          <a:xfrm>
            <a:off x="7027333" y="860778"/>
            <a:ext cx="4478866" cy="5053469"/>
          </a:xfrm>
        </p:spPr>
        <p:txBody>
          <a:bodyPr anchor="ctr">
            <a:noAutofit/>
          </a:bodyPr>
          <a:lstStyle>
            <a:lvl1pPr marL="457200" indent="-457200">
              <a:lnSpc>
                <a:spcPct val="110000"/>
              </a:lnSpc>
              <a:spcBef>
                <a:spcPts val="1200"/>
              </a:spcBef>
              <a:spcAft>
                <a:spcPts val="2400"/>
              </a:spcAft>
              <a:buSzPct val="100000"/>
              <a:buFontTx/>
              <a:buBlip>
                <a:blip r:embed="rId4"/>
              </a:buBlip>
              <a:defRPr sz="2000" spc="0"/>
            </a:lvl1pPr>
            <a:lvl2pPr marL="265176" indent="-137160">
              <a:buSzPct val="100000"/>
              <a:buFontTx/>
              <a:buBlip>
                <a:blip r:embed="rId4"/>
              </a:buBlip>
              <a:defRPr/>
            </a:lvl2pPr>
            <a:lvl3pPr marL="448056" indent="-137160">
              <a:buSzPct val="100000"/>
              <a:buFontTx/>
              <a:buBlip>
                <a:blip r:embed="rId4"/>
              </a:buBlip>
              <a:defRPr/>
            </a:lvl3pPr>
            <a:lvl4pPr marL="594360" indent="-137160">
              <a:buSzPct val="100000"/>
              <a:buFontTx/>
              <a:buBlip>
                <a:blip r:embed="rId5"/>
              </a:buBlip>
              <a:defRPr/>
            </a:lvl4pPr>
            <a:lvl5pPr marL="777240" indent="-137160">
              <a:buSzPct val="100000"/>
              <a:buFontTx/>
              <a:buBlip>
                <a:blip r:embed="rId5"/>
              </a:buBlip>
              <a:defRPr/>
            </a:lvl5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7_Title and Content">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4" name="Picture 6" descr="IRC-Left-Background-2.jpg"/>
          <p:cNvPicPr>
            <a:picLocks noChangeAspect="1"/>
          </p:cNvPicPr>
          <p:nvPr userDrawn="1"/>
        </p:nvPicPr>
        <p:blipFill>
          <a:blip r:embed="rId3" cstate="print"/>
          <a:srcRect/>
          <a:stretch>
            <a:fillRect/>
          </a:stretch>
        </p:blipFill>
        <p:spPr bwMode="auto">
          <a:xfrm>
            <a:off x="0" y="0"/>
            <a:ext cx="12192000" cy="6858000"/>
          </a:xfrm>
          <a:prstGeom prst="rect">
            <a:avLst/>
          </a:prstGeom>
          <a:noFill/>
          <a:ln w="9525">
            <a:noFill/>
            <a:miter lim="800000"/>
            <a:headEnd/>
            <a:tailEnd/>
          </a:ln>
        </p:spPr>
      </p:pic>
      <p:sp>
        <p:nvSpPr>
          <p:cNvPr id="2" name="Title 1"/>
          <p:cNvSpPr>
            <a:spLocks noGrp="1"/>
          </p:cNvSpPr>
          <p:nvPr>
            <p:ph type="title"/>
          </p:nvPr>
        </p:nvSpPr>
        <p:spPr>
          <a:xfrm>
            <a:off x="663222" y="2419659"/>
            <a:ext cx="4769556" cy="1545564"/>
          </a:xfrm>
        </p:spPr>
        <p:txBody>
          <a:bodyPr/>
          <a:lstStyle>
            <a:lvl1pPr algn="ctr">
              <a:defRPr sz="4400" spc="300" baseline="0">
                <a:solidFill>
                  <a:schemeClr val="bg1"/>
                </a:solidFill>
              </a:defRPr>
            </a:lvl1pPr>
          </a:lstStyle>
          <a:p>
            <a:r>
              <a:rPr lang="en-US"/>
              <a:t>Click to edit Master title style</a:t>
            </a:r>
            <a:endParaRPr lang="en-US" dirty="0"/>
          </a:p>
        </p:txBody>
      </p:sp>
      <p:sp>
        <p:nvSpPr>
          <p:cNvPr id="3" name="Content Placeholder 2"/>
          <p:cNvSpPr>
            <a:spLocks noGrp="1"/>
          </p:cNvSpPr>
          <p:nvPr>
            <p:ph idx="1"/>
          </p:nvPr>
        </p:nvSpPr>
        <p:spPr>
          <a:xfrm>
            <a:off x="7027333" y="860778"/>
            <a:ext cx="4478866" cy="5053469"/>
          </a:xfrm>
        </p:spPr>
        <p:txBody>
          <a:bodyPr anchor="ctr">
            <a:noAutofit/>
          </a:bodyPr>
          <a:lstStyle>
            <a:lvl1pPr marL="457200" indent="-457200">
              <a:lnSpc>
                <a:spcPct val="110000"/>
              </a:lnSpc>
              <a:spcBef>
                <a:spcPts val="1200"/>
              </a:spcBef>
              <a:spcAft>
                <a:spcPts val="2400"/>
              </a:spcAft>
              <a:buClr>
                <a:schemeClr val="accent4"/>
              </a:buClr>
              <a:buSzPct val="100000"/>
              <a:buFontTx/>
              <a:buBlip>
                <a:blip r:embed="rId4"/>
              </a:buBlip>
              <a:defRPr sz="2000" spc="0"/>
            </a:lvl1pPr>
            <a:lvl2pPr marL="265176" indent="-137160">
              <a:buClr>
                <a:schemeClr val="accent4"/>
              </a:buClr>
              <a:buSzPct val="100000"/>
              <a:buFontTx/>
              <a:buBlip>
                <a:blip r:embed="rId4"/>
              </a:buBlip>
              <a:defRPr/>
            </a:lvl2pPr>
            <a:lvl3pPr marL="448056" indent="-137160">
              <a:buClr>
                <a:schemeClr val="accent4"/>
              </a:buClr>
              <a:buSzPct val="100000"/>
              <a:buFontTx/>
              <a:buBlip>
                <a:blip r:embed="rId4"/>
              </a:buBlip>
              <a:defRPr/>
            </a:lvl3pPr>
            <a:lvl4pPr marL="594360" indent="-137160">
              <a:buSzPct val="100000"/>
              <a:buFontTx/>
              <a:buBlip>
                <a:blip r:embed="rId5"/>
              </a:buBlip>
              <a:defRPr/>
            </a:lvl4pPr>
            <a:lvl5pPr marL="777240" indent="-137160">
              <a:buSzPct val="100000"/>
              <a:buFontTx/>
              <a:buBlip>
                <a:blip r:embed="rId5"/>
              </a:buBlip>
              <a:defRPr/>
            </a:lvl5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8_Title and Content">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4" name="Picture 6" descr="IRC-Left-Background-Yellow.jpg"/>
          <p:cNvPicPr>
            <a:picLocks noChangeAspect="1"/>
          </p:cNvPicPr>
          <p:nvPr userDrawn="1"/>
        </p:nvPicPr>
        <p:blipFill>
          <a:blip r:embed="rId3" cstate="print"/>
          <a:srcRect/>
          <a:stretch>
            <a:fillRect/>
          </a:stretch>
        </p:blipFill>
        <p:spPr bwMode="auto">
          <a:xfrm>
            <a:off x="0" y="0"/>
            <a:ext cx="12192000" cy="6858000"/>
          </a:xfrm>
          <a:prstGeom prst="rect">
            <a:avLst/>
          </a:prstGeom>
          <a:noFill/>
          <a:ln w="9525">
            <a:noFill/>
            <a:miter lim="800000"/>
            <a:headEnd/>
            <a:tailEnd/>
          </a:ln>
        </p:spPr>
      </p:pic>
      <p:sp>
        <p:nvSpPr>
          <p:cNvPr id="2" name="Title 1"/>
          <p:cNvSpPr>
            <a:spLocks noGrp="1"/>
          </p:cNvSpPr>
          <p:nvPr>
            <p:ph type="title"/>
          </p:nvPr>
        </p:nvSpPr>
        <p:spPr>
          <a:xfrm>
            <a:off x="663222" y="2419659"/>
            <a:ext cx="4769556" cy="1545564"/>
          </a:xfrm>
        </p:spPr>
        <p:txBody>
          <a:bodyPr/>
          <a:lstStyle>
            <a:lvl1pPr algn="ctr">
              <a:defRPr sz="4400" spc="300" baseline="0">
                <a:solidFill>
                  <a:schemeClr val="bg1"/>
                </a:solidFill>
              </a:defRPr>
            </a:lvl1pPr>
          </a:lstStyle>
          <a:p>
            <a:r>
              <a:rPr lang="en-US"/>
              <a:t>Click to edit Master title style</a:t>
            </a:r>
            <a:endParaRPr lang="en-US" dirty="0"/>
          </a:p>
        </p:txBody>
      </p:sp>
      <p:sp>
        <p:nvSpPr>
          <p:cNvPr id="3" name="Content Placeholder 2"/>
          <p:cNvSpPr>
            <a:spLocks noGrp="1"/>
          </p:cNvSpPr>
          <p:nvPr>
            <p:ph idx="1"/>
          </p:nvPr>
        </p:nvSpPr>
        <p:spPr>
          <a:xfrm>
            <a:off x="7027333" y="860778"/>
            <a:ext cx="4478866" cy="5053469"/>
          </a:xfrm>
        </p:spPr>
        <p:txBody>
          <a:bodyPr anchor="ctr">
            <a:noAutofit/>
          </a:bodyPr>
          <a:lstStyle>
            <a:lvl1pPr marL="457200" indent="-457200">
              <a:lnSpc>
                <a:spcPct val="110000"/>
              </a:lnSpc>
              <a:spcBef>
                <a:spcPts val="1200"/>
              </a:spcBef>
              <a:spcAft>
                <a:spcPts val="2400"/>
              </a:spcAft>
              <a:buClr>
                <a:schemeClr val="accent6"/>
              </a:buClr>
              <a:buSzPct val="100000"/>
              <a:buFontTx/>
              <a:buBlip>
                <a:blip r:embed="rId4"/>
              </a:buBlip>
              <a:defRPr sz="2000" spc="0"/>
            </a:lvl1pPr>
            <a:lvl2pPr marL="265176" indent="-137160">
              <a:buClr>
                <a:schemeClr val="accent6"/>
              </a:buClr>
              <a:buSzPct val="100000"/>
              <a:buFontTx/>
              <a:buBlip>
                <a:blip r:embed="rId4"/>
              </a:buBlip>
              <a:defRPr/>
            </a:lvl2pPr>
            <a:lvl3pPr marL="448056" indent="-137160">
              <a:buClr>
                <a:schemeClr val="accent6"/>
              </a:buClr>
              <a:buSzPct val="100000"/>
              <a:buFontTx/>
              <a:buBlip>
                <a:blip r:embed="rId4"/>
              </a:buBlip>
              <a:defRPr/>
            </a:lvl3pPr>
            <a:lvl4pPr marL="594360" indent="-137160">
              <a:buSzPct val="100000"/>
              <a:buFontTx/>
              <a:buBlip>
                <a:blip r:embed="rId5"/>
              </a:buBlip>
              <a:defRPr/>
            </a:lvl4pPr>
            <a:lvl5pPr marL="777240" indent="-137160">
              <a:buSzPct val="100000"/>
              <a:buFontTx/>
              <a:buBlip>
                <a:blip r:embed="rId5"/>
              </a:buBlip>
              <a:defRPr/>
            </a:lvl5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Cover Option 2">
    <p:spTree>
      <p:nvGrpSpPr>
        <p:cNvPr id="1" name=""/>
        <p:cNvGrpSpPr/>
        <p:nvPr/>
      </p:nvGrpSpPr>
      <p:grpSpPr>
        <a:xfrm>
          <a:off x="0" y="0"/>
          <a:ext cx="0" cy="0"/>
          <a:chOff x="0" y="0"/>
          <a:chExt cx="0" cy="0"/>
        </a:xfrm>
      </p:grpSpPr>
      <p:pic>
        <p:nvPicPr>
          <p:cNvPr id="5" name="Picture 6" descr="IRC-Cover-Yellow-1.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2" name="Title 1"/>
          <p:cNvSpPr>
            <a:spLocks noGrp="1"/>
          </p:cNvSpPr>
          <p:nvPr>
            <p:ph type="ctrTitle"/>
          </p:nvPr>
        </p:nvSpPr>
        <p:spPr>
          <a:xfrm>
            <a:off x="973667" y="1962937"/>
            <a:ext cx="10244667" cy="2134930"/>
          </a:xfrm>
        </p:spPr>
        <p:txBody>
          <a:bodyPr anchor="t">
            <a:noAutofit/>
          </a:bodyPr>
          <a:lstStyle>
            <a:lvl1pPr algn="l">
              <a:lnSpc>
                <a:spcPct val="100000"/>
              </a:lnSpc>
              <a:defRPr sz="6000" spc="300" baseline="0">
                <a:solidFill>
                  <a:schemeClr val="bg1"/>
                </a:solidFill>
              </a:defRPr>
            </a:lvl1pPr>
          </a:lstStyle>
          <a:p>
            <a:r>
              <a:rPr lang="en-US" dirty="0"/>
              <a:t>Click to edit Master title style</a:t>
            </a:r>
          </a:p>
        </p:txBody>
      </p:sp>
      <p:sp>
        <p:nvSpPr>
          <p:cNvPr id="9" name="Text Placeholder 8"/>
          <p:cNvSpPr>
            <a:spLocks noGrp="1"/>
          </p:cNvSpPr>
          <p:nvPr>
            <p:ph type="body" sz="quarter" idx="10"/>
          </p:nvPr>
        </p:nvSpPr>
        <p:spPr>
          <a:xfrm>
            <a:off x="973667" y="1269486"/>
            <a:ext cx="10329334" cy="720725"/>
          </a:xfrm>
        </p:spPr>
        <p:txBody>
          <a:bodyPr/>
          <a:lstStyle>
            <a:lvl1pPr>
              <a:defRPr sz="2800" b="0" i="0" spc="100">
                <a:solidFill>
                  <a:schemeClr val="bg1"/>
                </a:solidFill>
                <a:latin typeface="+mj-lt"/>
              </a:defRPr>
            </a:lvl1pPr>
          </a:lstStyle>
          <a:p>
            <a:pPr lvl="0"/>
            <a:r>
              <a:rPr lang="en-US"/>
              <a:t>Click to edit Master text styles</a:t>
            </a:r>
          </a:p>
        </p:txBody>
      </p:sp>
      <p:sp>
        <p:nvSpPr>
          <p:cNvPr id="15" name="Text Placeholder 14"/>
          <p:cNvSpPr>
            <a:spLocks noGrp="1"/>
          </p:cNvSpPr>
          <p:nvPr>
            <p:ph type="body" sz="quarter" idx="11"/>
          </p:nvPr>
        </p:nvSpPr>
        <p:spPr>
          <a:xfrm>
            <a:off x="973667" y="4890030"/>
            <a:ext cx="10201275" cy="803275"/>
          </a:xfrm>
        </p:spPr>
        <p:txBody>
          <a:bodyPr/>
          <a:lstStyle>
            <a:lvl1pPr>
              <a:defRPr sz="3200" spc="120">
                <a:solidFill>
                  <a:srgbClr val="FFFFFF"/>
                </a:solidFill>
              </a:defRPr>
            </a:lvl1pPr>
          </a:lstStyle>
          <a:p>
            <a:pPr lvl="0"/>
            <a:r>
              <a:rPr lang="en-US"/>
              <a:t>Click to edit Master text styles</a:t>
            </a: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4" name="Picture 6" descr="IRC-Top-Border-1.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2" name="Title 1"/>
          <p:cNvSpPr>
            <a:spLocks noGrp="1"/>
          </p:cNvSpPr>
          <p:nvPr>
            <p:ph type="title"/>
          </p:nvPr>
        </p:nvSpPr>
        <p:spPr>
          <a:xfrm>
            <a:off x="375016" y="204215"/>
            <a:ext cx="11435983" cy="1136341"/>
          </a:xfrm>
        </p:spPr>
        <p:txBody>
          <a:bodyPr/>
          <a:lstStyle>
            <a:lvl1pPr>
              <a:defRPr sz="4000" baseline="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p:txBody>
          <a:bodyPr>
            <a:noAutofit/>
          </a:bodyPr>
          <a:lstStyle>
            <a:lvl1pPr>
              <a:lnSpc>
                <a:spcPct val="110000"/>
              </a:lnSpc>
              <a:defRPr spc="30">
                <a:solidFill>
                  <a:schemeClr val="tx2"/>
                </a:solidFill>
              </a:defRPr>
            </a:lvl1pPr>
            <a:lvl2pPr>
              <a:defRPr spc="30"/>
            </a:lvl2pPr>
            <a:lvl3pPr>
              <a:defRPr spc="30"/>
            </a:lvl3pPr>
            <a:lvl4pPr>
              <a:defRPr spc="30"/>
            </a:lvl4pPr>
            <a:lvl5pPr>
              <a:defRPr spc="30"/>
            </a:lvl5pPr>
          </a:lstStyle>
          <a:p>
            <a:pPr lvl="0"/>
            <a:r>
              <a:rPr lang="en-US"/>
              <a:t>Click to edit Master text styles</a:t>
            </a: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9_Title and Content">
    <p:spTree>
      <p:nvGrpSpPr>
        <p:cNvPr id="1" name=""/>
        <p:cNvGrpSpPr/>
        <p:nvPr/>
      </p:nvGrpSpPr>
      <p:grpSpPr>
        <a:xfrm>
          <a:off x="0" y="0"/>
          <a:ext cx="0" cy="0"/>
          <a:chOff x="0" y="0"/>
          <a:chExt cx="0" cy="0"/>
        </a:xfrm>
      </p:grpSpPr>
      <p:pic>
        <p:nvPicPr>
          <p:cNvPr id="4" name="Picture 6" descr="IRC-Top-Border-Green.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2" name="Title 1"/>
          <p:cNvSpPr>
            <a:spLocks noGrp="1"/>
          </p:cNvSpPr>
          <p:nvPr>
            <p:ph type="title"/>
          </p:nvPr>
        </p:nvSpPr>
        <p:spPr>
          <a:xfrm>
            <a:off x="375016" y="204215"/>
            <a:ext cx="11435983" cy="1136341"/>
          </a:xfrm>
        </p:spPr>
        <p:txBody>
          <a:bodyPr/>
          <a:lstStyle>
            <a:lvl1pPr>
              <a:defRPr sz="4000" baseline="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p:txBody>
          <a:bodyPr>
            <a:noAutofit/>
          </a:bodyPr>
          <a:lstStyle>
            <a:lvl1pPr>
              <a:lnSpc>
                <a:spcPct val="110000"/>
              </a:lnSpc>
              <a:defRPr spc="30">
                <a:solidFill>
                  <a:schemeClr val="tx2"/>
                </a:solidFill>
              </a:defRPr>
            </a:lvl1pPr>
            <a:lvl2pPr>
              <a:defRPr spc="30"/>
            </a:lvl2pPr>
            <a:lvl3pPr>
              <a:defRPr spc="30"/>
            </a:lvl3pPr>
            <a:lvl4pPr>
              <a:defRPr spc="30"/>
            </a:lvl4pPr>
            <a:lvl5pPr>
              <a:defRPr spc="30"/>
            </a:lvl5pPr>
          </a:lstStyle>
          <a:p>
            <a:pPr lvl="0"/>
            <a:r>
              <a:rPr lang="en-US"/>
              <a:t>Click to edit Master text styles</a:t>
            </a: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10_Title and Content">
    <p:spTree>
      <p:nvGrpSpPr>
        <p:cNvPr id="1" name=""/>
        <p:cNvGrpSpPr/>
        <p:nvPr/>
      </p:nvGrpSpPr>
      <p:grpSpPr>
        <a:xfrm>
          <a:off x="0" y="0"/>
          <a:ext cx="0" cy="0"/>
          <a:chOff x="0" y="0"/>
          <a:chExt cx="0" cy="0"/>
        </a:xfrm>
      </p:grpSpPr>
      <p:pic>
        <p:nvPicPr>
          <p:cNvPr id="4" name="Picture 6" descr="IRC-Top-Border-3.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2" name="Title 1"/>
          <p:cNvSpPr>
            <a:spLocks noGrp="1"/>
          </p:cNvSpPr>
          <p:nvPr>
            <p:ph type="title"/>
          </p:nvPr>
        </p:nvSpPr>
        <p:spPr>
          <a:xfrm>
            <a:off x="375016" y="204215"/>
            <a:ext cx="11435983" cy="1136341"/>
          </a:xfrm>
        </p:spPr>
        <p:txBody>
          <a:bodyPr/>
          <a:lstStyle>
            <a:lvl1pPr>
              <a:defRPr sz="4000" baseline="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p:txBody>
          <a:bodyPr>
            <a:noAutofit/>
          </a:bodyPr>
          <a:lstStyle>
            <a:lvl1pPr>
              <a:lnSpc>
                <a:spcPct val="110000"/>
              </a:lnSpc>
              <a:defRPr spc="30">
                <a:solidFill>
                  <a:schemeClr val="tx2"/>
                </a:solidFill>
              </a:defRPr>
            </a:lvl1pPr>
            <a:lvl2pPr>
              <a:defRPr spc="30"/>
            </a:lvl2pPr>
            <a:lvl3pPr>
              <a:defRPr spc="30"/>
            </a:lvl3pPr>
            <a:lvl4pPr>
              <a:defRPr spc="30"/>
            </a:lvl4pPr>
            <a:lvl5pPr>
              <a:defRPr spc="30"/>
            </a:lvl5pPr>
          </a:lstStyle>
          <a:p>
            <a:pPr lvl="0"/>
            <a:r>
              <a:rPr lang="en-US"/>
              <a:t>Click to edit Master text styles</a:t>
            </a: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11_Title and Content">
    <p:spTree>
      <p:nvGrpSpPr>
        <p:cNvPr id="1" name=""/>
        <p:cNvGrpSpPr/>
        <p:nvPr/>
      </p:nvGrpSpPr>
      <p:grpSpPr>
        <a:xfrm>
          <a:off x="0" y="0"/>
          <a:ext cx="0" cy="0"/>
          <a:chOff x="0" y="0"/>
          <a:chExt cx="0" cy="0"/>
        </a:xfrm>
      </p:grpSpPr>
      <p:pic>
        <p:nvPicPr>
          <p:cNvPr id="4" name="Picture 6" descr="IRC-Top-Border-Purple.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2" name="Title 1"/>
          <p:cNvSpPr>
            <a:spLocks noGrp="1"/>
          </p:cNvSpPr>
          <p:nvPr>
            <p:ph type="title"/>
          </p:nvPr>
        </p:nvSpPr>
        <p:spPr>
          <a:xfrm>
            <a:off x="375016" y="204215"/>
            <a:ext cx="11435983" cy="1136341"/>
          </a:xfrm>
        </p:spPr>
        <p:txBody>
          <a:bodyPr/>
          <a:lstStyle>
            <a:lvl1pPr>
              <a:defRPr sz="4000" baseline="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p:txBody>
          <a:bodyPr>
            <a:noAutofit/>
          </a:bodyPr>
          <a:lstStyle>
            <a:lvl1pPr>
              <a:lnSpc>
                <a:spcPct val="110000"/>
              </a:lnSpc>
              <a:defRPr spc="30">
                <a:solidFill>
                  <a:schemeClr val="tx2"/>
                </a:solidFill>
              </a:defRPr>
            </a:lvl1pPr>
            <a:lvl2pPr>
              <a:defRPr spc="30"/>
            </a:lvl2pPr>
            <a:lvl3pPr>
              <a:defRPr spc="30"/>
            </a:lvl3pPr>
            <a:lvl4pPr>
              <a:defRPr spc="30"/>
            </a:lvl4pPr>
            <a:lvl5pPr>
              <a:defRPr spc="30"/>
            </a:lvl5pPr>
          </a:lstStyle>
          <a:p>
            <a:pPr lvl="0"/>
            <a:r>
              <a:rPr lang="en-US"/>
              <a:t>Click to edit Master text styles</a:t>
            </a: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 preserve="1">
  <p:cSld name="12_Title and Content">
    <p:spTree>
      <p:nvGrpSpPr>
        <p:cNvPr id="1" name=""/>
        <p:cNvGrpSpPr/>
        <p:nvPr/>
      </p:nvGrpSpPr>
      <p:grpSpPr>
        <a:xfrm>
          <a:off x="0" y="0"/>
          <a:ext cx="0" cy="0"/>
          <a:chOff x="0" y="0"/>
          <a:chExt cx="0" cy="0"/>
        </a:xfrm>
      </p:grpSpPr>
      <p:pic>
        <p:nvPicPr>
          <p:cNvPr id="4" name="Picture 6" descr="IRC-Top-Border-2.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2" name="Title 1"/>
          <p:cNvSpPr>
            <a:spLocks noGrp="1"/>
          </p:cNvSpPr>
          <p:nvPr>
            <p:ph type="title"/>
          </p:nvPr>
        </p:nvSpPr>
        <p:spPr>
          <a:xfrm>
            <a:off x="375016" y="204215"/>
            <a:ext cx="11435983" cy="1136341"/>
          </a:xfrm>
        </p:spPr>
        <p:txBody>
          <a:bodyPr/>
          <a:lstStyle>
            <a:lvl1pPr>
              <a:defRPr sz="4000" baseline="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p:txBody>
          <a:bodyPr>
            <a:noAutofit/>
          </a:bodyPr>
          <a:lstStyle>
            <a:lvl1pPr>
              <a:lnSpc>
                <a:spcPct val="110000"/>
              </a:lnSpc>
              <a:defRPr spc="30">
                <a:solidFill>
                  <a:schemeClr val="tx2"/>
                </a:solidFill>
              </a:defRPr>
            </a:lvl1pPr>
            <a:lvl2pPr>
              <a:defRPr spc="30"/>
            </a:lvl2pPr>
            <a:lvl3pPr>
              <a:defRPr spc="30"/>
            </a:lvl3pPr>
            <a:lvl4pPr>
              <a:defRPr spc="30"/>
            </a:lvl4pPr>
            <a:lvl5pPr>
              <a:defRPr spc="30"/>
            </a:lvl5pPr>
          </a:lstStyle>
          <a:p>
            <a:pPr lvl="0"/>
            <a:r>
              <a:rPr lang="en-US"/>
              <a:t>Click to edit Master text styles</a:t>
            </a: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pic>
        <p:nvPicPr>
          <p:cNvPr id="7" name="Picture 6" descr="IRC-Top-Border-3.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45" name="Title 1"/>
          <p:cNvSpPr>
            <a:spLocks noGrp="1"/>
          </p:cNvSpPr>
          <p:nvPr>
            <p:ph type="title"/>
          </p:nvPr>
        </p:nvSpPr>
        <p:spPr>
          <a:xfrm>
            <a:off x="375016" y="204215"/>
            <a:ext cx="11435983" cy="1136341"/>
          </a:xfrm>
        </p:spPr>
        <p:txBody>
          <a:bodyPr/>
          <a:lstStyle>
            <a:lvl1pPr>
              <a:defRPr sz="4000" baseline="0">
                <a:solidFill>
                  <a:srgbClr val="FFFFFF"/>
                </a:solidFill>
              </a:defRPr>
            </a:lvl1pPr>
          </a:lstStyle>
          <a:p>
            <a:r>
              <a:rPr lang="en-US"/>
              <a:t>Click to edit Master title style</a:t>
            </a:r>
            <a:endParaRPr lang="en-US" dirty="0"/>
          </a:p>
        </p:txBody>
      </p:sp>
      <p:sp>
        <p:nvSpPr>
          <p:cNvPr id="3" name="Text Placeholder 2"/>
          <p:cNvSpPr>
            <a:spLocks noGrp="1"/>
          </p:cNvSpPr>
          <p:nvPr>
            <p:ph type="body" idx="1"/>
          </p:nvPr>
        </p:nvSpPr>
        <p:spPr>
          <a:xfrm>
            <a:off x="706628" y="2232552"/>
            <a:ext cx="4754880" cy="822960"/>
          </a:xfrm>
        </p:spPr>
        <p:txBody>
          <a:bodyPr lIns="137160" rIns="137160" anchor="ctr">
            <a:normAutofit/>
          </a:bodyPr>
          <a:lstStyle>
            <a:lvl1pPr marL="0" indent="0">
              <a:spcBef>
                <a:spcPts val="0"/>
              </a:spcBef>
              <a:spcAft>
                <a:spcPts val="0"/>
              </a:spcAft>
              <a:buNone/>
              <a:defRPr sz="2300" b="0" cap="none" baseline="0">
                <a:solidFill>
                  <a:schemeClr val="accent3"/>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24128" y="3143250"/>
            <a:ext cx="4436872" cy="2973917"/>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4" name="Text Placeholder 2"/>
          <p:cNvSpPr>
            <a:spLocks noGrp="1"/>
          </p:cNvSpPr>
          <p:nvPr>
            <p:ph type="body" idx="13"/>
          </p:nvPr>
        </p:nvSpPr>
        <p:spPr>
          <a:xfrm>
            <a:off x="6351073" y="2232552"/>
            <a:ext cx="4754880" cy="822960"/>
          </a:xfrm>
        </p:spPr>
        <p:txBody>
          <a:bodyPr lIns="137160" rIns="137160" anchor="ctr">
            <a:normAutofit/>
          </a:bodyPr>
          <a:lstStyle>
            <a:lvl1pPr marL="0" indent="0">
              <a:spcBef>
                <a:spcPts val="0"/>
              </a:spcBef>
              <a:spcAft>
                <a:spcPts val="0"/>
              </a:spcAft>
              <a:buNone/>
              <a:defRPr sz="2300" b="0" cap="none" baseline="0">
                <a:solidFill>
                  <a:schemeClr val="accent3"/>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5" name="Content Placeholder 3"/>
          <p:cNvSpPr>
            <a:spLocks noGrp="1"/>
          </p:cNvSpPr>
          <p:nvPr>
            <p:ph sz="half" idx="14"/>
          </p:nvPr>
        </p:nvSpPr>
        <p:spPr>
          <a:xfrm>
            <a:off x="6668573" y="3143250"/>
            <a:ext cx="4436872" cy="2973917"/>
          </a:xfrm>
        </p:spPr>
        <p:txBody>
          <a:bodyPr>
            <a:noAutofit/>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6" name="Picture 6" descr="IRC-Top-Border-2.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15" name="Title 1"/>
          <p:cNvSpPr>
            <a:spLocks noGrp="1"/>
          </p:cNvSpPr>
          <p:nvPr>
            <p:ph type="title"/>
          </p:nvPr>
        </p:nvSpPr>
        <p:spPr>
          <a:xfrm>
            <a:off x="375016" y="204215"/>
            <a:ext cx="11435983" cy="1136341"/>
          </a:xfrm>
        </p:spPr>
        <p:txBody>
          <a:bodyPr/>
          <a:lstStyle>
            <a:lvl1pPr>
              <a:defRPr sz="4000" baseline="0">
                <a:solidFill>
                  <a:schemeClr val="bg1"/>
                </a:solidFill>
              </a:defRPr>
            </a:lvl1pPr>
          </a:lstStyle>
          <a:p>
            <a:r>
              <a:rPr lang="en-US"/>
              <a:t>Click to edit Master title style</a:t>
            </a:r>
            <a:endParaRPr lang="en-US" dirty="0"/>
          </a:p>
        </p:txBody>
      </p:sp>
      <p:sp>
        <p:nvSpPr>
          <p:cNvPr id="3" name="Content Placeholder 2"/>
          <p:cNvSpPr>
            <a:spLocks noGrp="1"/>
          </p:cNvSpPr>
          <p:nvPr>
            <p:ph idx="1"/>
          </p:nvPr>
        </p:nvSpPr>
        <p:spPr>
          <a:xfrm>
            <a:off x="5715000" y="2234060"/>
            <a:ext cx="5678424" cy="3946607"/>
          </a:xfrm>
        </p:spPr>
        <p:txBody>
          <a:bodyPr/>
          <a:lstStyle>
            <a:lvl1pPr>
              <a:defRPr sz="2400" spc="20"/>
            </a:lvl1pPr>
            <a:lvl2pPr>
              <a:defRPr sz="2000" spc="20"/>
            </a:lvl2pPr>
            <a:lvl3pPr>
              <a:defRPr sz="1600" spc="20"/>
            </a:lvl3pPr>
            <a:lvl4pPr>
              <a:defRPr sz="1600" spc="20"/>
            </a:lvl4pPr>
            <a:lvl5pPr>
              <a:defRPr sz="1600" spc="2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024128" y="3908778"/>
            <a:ext cx="4389120" cy="2271889"/>
          </a:xfrm>
        </p:spPr>
        <p:txBody>
          <a:bodyPr lIns="91440" rIns="91440">
            <a:normAutofit/>
          </a:bodyPr>
          <a:lstStyle>
            <a:lvl1pPr marL="0" indent="0">
              <a:lnSpc>
                <a:spcPct val="108000"/>
              </a:lnSpc>
              <a:spcBef>
                <a:spcPts val="600"/>
              </a:spcBef>
              <a:buNone/>
              <a:defRPr sz="2400" spc="2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6" name="Text Placeholder 3"/>
          <p:cNvSpPr>
            <a:spLocks noGrp="1"/>
          </p:cNvSpPr>
          <p:nvPr>
            <p:ph type="body" sz="half" idx="10"/>
          </p:nvPr>
        </p:nvSpPr>
        <p:spPr>
          <a:xfrm>
            <a:off x="1024128" y="1975557"/>
            <a:ext cx="4389120" cy="1580444"/>
          </a:xfrm>
        </p:spPr>
        <p:txBody>
          <a:bodyPr lIns="91440" rIns="91440" anchor="b">
            <a:noAutofit/>
          </a:bodyPr>
          <a:lstStyle>
            <a:lvl1pPr marL="0" indent="0">
              <a:lnSpc>
                <a:spcPct val="100000"/>
              </a:lnSpc>
              <a:spcBef>
                <a:spcPts val="600"/>
              </a:spcBef>
              <a:buNone/>
              <a:defRPr sz="4400" b="0" i="0" spc="20">
                <a:solidFill>
                  <a:srgbClr val="F3C317"/>
                </a:solidFill>
                <a:latin typeface="+mj-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2_Title and Content">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4" name="Picture 6" descr="IRC-Left-Background-1.jpg"/>
          <p:cNvPicPr>
            <a:picLocks noChangeAspect="1"/>
          </p:cNvPicPr>
          <p:nvPr userDrawn="1"/>
        </p:nvPicPr>
        <p:blipFill>
          <a:blip r:embed="rId3" cstate="print"/>
          <a:srcRect/>
          <a:stretch>
            <a:fillRect/>
          </a:stretch>
        </p:blipFill>
        <p:spPr bwMode="auto">
          <a:xfrm>
            <a:off x="0" y="0"/>
            <a:ext cx="12192000" cy="6858000"/>
          </a:xfrm>
          <a:prstGeom prst="rect">
            <a:avLst/>
          </a:prstGeom>
          <a:noFill/>
          <a:ln w="9525">
            <a:noFill/>
            <a:miter lim="800000"/>
            <a:headEnd/>
            <a:tailEnd/>
          </a:ln>
        </p:spPr>
      </p:pic>
      <p:sp>
        <p:nvSpPr>
          <p:cNvPr id="5" name="Rectangle 4"/>
          <p:cNvSpPr/>
          <p:nvPr userDrawn="1"/>
        </p:nvSpPr>
        <p:spPr>
          <a:xfrm>
            <a:off x="620713" y="2144713"/>
            <a:ext cx="4868862" cy="2089150"/>
          </a:xfrm>
          <a:prstGeom prst="rect">
            <a:avLst/>
          </a:prstGeom>
          <a:noFill/>
          <a:ln w="76200" cmpd="sng"/>
        </p:spPr>
        <p:style>
          <a:lnRef idx="2">
            <a:schemeClr val="accent1"/>
          </a:lnRef>
          <a:fillRef idx="1">
            <a:schemeClr val="lt1"/>
          </a:fillRef>
          <a:effectRef idx="0">
            <a:schemeClr val="accent1"/>
          </a:effectRef>
          <a:fontRef idx="minor">
            <a:schemeClr val="dk1"/>
          </a:fontRef>
        </p:style>
        <p:txBody>
          <a:bodyPr anchor="ctr"/>
          <a:lstStyle/>
          <a:p>
            <a:pPr algn="ctr">
              <a:defRPr/>
            </a:pPr>
            <a:endParaRPr lang="en-US">
              <a:solidFill>
                <a:prstClr val="black"/>
              </a:solidFill>
            </a:endParaRPr>
          </a:p>
        </p:txBody>
      </p:sp>
      <p:sp>
        <p:nvSpPr>
          <p:cNvPr id="2" name="Title 1"/>
          <p:cNvSpPr>
            <a:spLocks noGrp="1"/>
          </p:cNvSpPr>
          <p:nvPr>
            <p:ph type="title"/>
          </p:nvPr>
        </p:nvSpPr>
        <p:spPr>
          <a:xfrm>
            <a:off x="663222" y="2419659"/>
            <a:ext cx="4769556" cy="1545564"/>
          </a:xfrm>
        </p:spPr>
        <p:txBody>
          <a:bodyPr/>
          <a:lstStyle>
            <a:lvl1pPr algn="ctr">
              <a:defRPr sz="4400" spc="300" baseline="0">
                <a:solidFill>
                  <a:schemeClr val="bg1"/>
                </a:solidFill>
              </a:defRPr>
            </a:lvl1pPr>
          </a:lstStyle>
          <a:p>
            <a:r>
              <a:rPr lang="en-US"/>
              <a:t>Click to edit Master title style</a:t>
            </a:r>
            <a:endParaRPr lang="en-US" dirty="0"/>
          </a:p>
        </p:txBody>
      </p:sp>
      <p:sp>
        <p:nvSpPr>
          <p:cNvPr id="3" name="Content Placeholder 2"/>
          <p:cNvSpPr>
            <a:spLocks noGrp="1"/>
          </p:cNvSpPr>
          <p:nvPr>
            <p:ph idx="1"/>
          </p:nvPr>
        </p:nvSpPr>
        <p:spPr>
          <a:xfrm>
            <a:off x="7027333" y="860778"/>
            <a:ext cx="4478866" cy="5053469"/>
          </a:xfrm>
        </p:spPr>
        <p:txBody>
          <a:bodyPr anchor="ctr">
            <a:noAutofit/>
          </a:bodyPr>
          <a:lstStyle>
            <a:lvl1pPr marL="457200" indent="-457200">
              <a:lnSpc>
                <a:spcPct val="110000"/>
              </a:lnSpc>
              <a:spcBef>
                <a:spcPts val="1200"/>
              </a:spcBef>
              <a:spcAft>
                <a:spcPts val="2400"/>
              </a:spcAft>
              <a:buSzPct val="100000"/>
              <a:buFontTx/>
              <a:buBlip>
                <a:blip r:embed="rId4"/>
              </a:buBlip>
              <a:defRPr sz="2000" spc="0"/>
            </a:lvl1pPr>
            <a:lvl2pPr marL="265176" indent="-137160">
              <a:buSzPct val="100000"/>
              <a:buFontTx/>
              <a:buBlip>
                <a:blip r:embed="rId4"/>
              </a:buBlip>
              <a:defRPr/>
            </a:lvl2pPr>
            <a:lvl3pPr marL="448056" indent="-137160">
              <a:buSzPct val="100000"/>
              <a:buFontTx/>
              <a:buBlip>
                <a:blip r:embed="rId4"/>
              </a:buBlip>
              <a:defRPr/>
            </a:lvl3pPr>
            <a:lvl4pPr marL="594360" indent="-137160">
              <a:buSzPct val="100000"/>
              <a:buFontTx/>
              <a:buBlip>
                <a:blip r:embed="rId4"/>
              </a:buBlip>
              <a:defRPr/>
            </a:lvl4pPr>
            <a:lvl5pPr marL="777240" indent="-137160">
              <a:buSzPct val="100000"/>
              <a:buFontTx/>
              <a:buBlip>
                <a:blip r:embed="rId4"/>
              </a:buBlip>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7" name="Picture 6" descr="IRC-Top-Border-1.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grpSp>
        <p:nvGrpSpPr>
          <p:cNvPr id="2" name="Group 7"/>
          <p:cNvGrpSpPr>
            <a:grpSpLocks/>
          </p:cNvGrpSpPr>
          <p:nvPr userDrawn="1"/>
        </p:nvGrpSpPr>
        <p:grpSpPr bwMode="auto">
          <a:xfrm>
            <a:off x="860425" y="1974850"/>
            <a:ext cx="4811713" cy="4318000"/>
            <a:chOff x="860776" y="1975557"/>
            <a:chExt cx="4811891" cy="4317998"/>
          </a:xfrm>
        </p:grpSpPr>
        <p:cxnSp>
          <p:nvCxnSpPr>
            <p:cNvPr id="9" name="Straight Connector 8"/>
            <p:cNvCxnSpPr/>
            <p:nvPr userDrawn="1"/>
          </p:nvCxnSpPr>
          <p:spPr>
            <a:xfrm flipV="1">
              <a:off x="875065" y="1975557"/>
              <a:ext cx="0" cy="215900"/>
            </a:xfrm>
            <a:prstGeom prst="line">
              <a:avLst/>
            </a:prstGeom>
            <a:ln w="76200" cmpd="sng"/>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userDrawn="1"/>
          </p:nvCxnSpPr>
          <p:spPr>
            <a:xfrm>
              <a:off x="860776" y="2018420"/>
              <a:ext cx="4811891" cy="0"/>
            </a:xfrm>
            <a:prstGeom prst="line">
              <a:avLst/>
            </a:prstGeom>
            <a:ln w="76200" cmpd="sng"/>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userDrawn="1"/>
          </p:nvCxnSpPr>
          <p:spPr>
            <a:xfrm>
              <a:off x="860776" y="6293555"/>
              <a:ext cx="4811891" cy="0"/>
            </a:xfrm>
            <a:prstGeom prst="line">
              <a:avLst/>
            </a:prstGeom>
            <a:ln w="76200" cmpd="sng"/>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userDrawn="1"/>
          </p:nvCxnSpPr>
          <p:spPr>
            <a:xfrm flipV="1">
              <a:off x="5629802" y="2018420"/>
              <a:ext cx="0" cy="4260848"/>
            </a:xfrm>
            <a:prstGeom prst="line">
              <a:avLst/>
            </a:prstGeom>
            <a:ln w="76200" cmpd="sng"/>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userDrawn="1"/>
          </p:nvCxnSpPr>
          <p:spPr>
            <a:xfrm flipV="1">
              <a:off x="898877" y="3121731"/>
              <a:ext cx="0" cy="3157537"/>
            </a:xfrm>
            <a:prstGeom prst="line">
              <a:avLst/>
            </a:prstGeom>
            <a:ln w="76200" cmpd="sng"/>
          </p:spPr>
          <p:style>
            <a:lnRef idx="2">
              <a:schemeClr val="accent1"/>
            </a:lnRef>
            <a:fillRef idx="0">
              <a:schemeClr val="accent1"/>
            </a:fillRef>
            <a:effectRef idx="1">
              <a:schemeClr val="accent1"/>
            </a:effectRef>
            <a:fontRef idx="minor">
              <a:schemeClr val="tx1"/>
            </a:fontRef>
          </p:style>
        </p:cxnSp>
      </p:grpSp>
      <p:grpSp>
        <p:nvGrpSpPr>
          <p:cNvPr id="5" name="Group 13"/>
          <p:cNvGrpSpPr>
            <a:grpSpLocks/>
          </p:cNvGrpSpPr>
          <p:nvPr userDrawn="1"/>
        </p:nvGrpSpPr>
        <p:grpSpPr bwMode="auto">
          <a:xfrm>
            <a:off x="6505575" y="1974850"/>
            <a:ext cx="4811713" cy="4318000"/>
            <a:chOff x="860776" y="1975557"/>
            <a:chExt cx="4811891" cy="4317998"/>
          </a:xfrm>
        </p:grpSpPr>
        <p:cxnSp>
          <p:nvCxnSpPr>
            <p:cNvPr id="15" name="Straight Connector 14"/>
            <p:cNvCxnSpPr/>
            <p:nvPr userDrawn="1"/>
          </p:nvCxnSpPr>
          <p:spPr>
            <a:xfrm flipV="1">
              <a:off x="875065" y="1975557"/>
              <a:ext cx="0" cy="215900"/>
            </a:xfrm>
            <a:prstGeom prst="line">
              <a:avLst/>
            </a:prstGeom>
            <a:ln w="76200" cmpd="sng"/>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userDrawn="1"/>
          </p:nvCxnSpPr>
          <p:spPr>
            <a:xfrm>
              <a:off x="860776" y="2018420"/>
              <a:ext cx="4811891" cy="0"/>
            </a:xfrm>
            <a:prstGeom prst="line">
              <a:avLst/>
            </a:prstGeom>
            <a:ln w="76200" cmpd="sng"/>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userDrawn="1"/>
          </p:nvCxnSpPr>
          <p:spPr>
            <a:xfrm>
              <a:off x="860776" y="6293555"/>
              <a:ext cx="4811891" cy="0"/>
            </a:xfrm>
            <a:prstGeom prst="line">
              <a:avLst/>
            </a:prstGeom>
            <a:ln w="76200" cmpd="sng"/>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userDrawn="1"/>
          </p:nvCxnSpPr>
          <p:spPr>
            <a:xfrm flipV="1">
              <a:off x="5629802" y="2018420"/>
              <a:ext cx="0" cy="4260848"/>
            </a:xfrm>
            <a:prstGeom prst="line">
              <a:avLst/>
            </a:prstGeom>
            <a:ln w="76200" cmpd="sng"/>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userDrawn="1"/>
          </p:nvCxnSpPr>
          <p:spPr>
            <a:xfrm flipV="1">
              <a:off x="898877" y="3121731"/>
              <a:ext cx="0" cy="3157537"/>
            </a:xfrm>
            <a:prstGeom prst="line">
              <a:avLst/>
            </a:prstGeom>
            <a:ln w="76200" cmpd="sng"/>
          </p:spPr>
          <p:style>
            <a:lnRef idx="2">
              <a:schemeClr val="accent1"/>
            </a:lnRef>
            <a:fillRef idx="0">
              <a:schemeClr val="accent1"/>
            </a:fillRef>
            <a:effectRef idx="1">
              <a:schemeClr val="accent1"/>
            </a:effectRef>
            <a:fontRef idx="minor">
              <a:schemeClr val="tx1"/>
            </a:fontRef>
          </p:style>
        </p:cxnSp>
      </p:grpSp>
      <p:sp>
        <p:nvSpPr>
          <p:cNvPr id="45" name="Title 1"/>
          <p:cNvSpPr>
            <a:spLocks noGrp="1"/>
          </p:cNvSpPr>
          <p:nvPr>
            <p:ph type="title"/>
          </p:nvPr>
        </p:nvSpPr>
        <p:spPr>
          <a:xfrm>
            <a:off x="375016" y="204215"/>
            <a:ext cx="11435983" cy="1136341"/>
          </a:xfrm>
        </p:spPr>
        <p:txBody>
          <a:bodyPr/>
          <a:lstStyle>
            <a:lvl1pPr>
              <a:defRPr sz="4000" baseline="0">
                <a:solidFill>
                  <a:srgbClr val="FFFFFF"/>
                </a:solidFill>
              </a:defRPr>
            </a:lvl1pPr>
          </a:lstStyle>
          <a:p>
            <a:r>
              <a:rPr lang="en-US"/>
              <a:t>Click to edit Master title style</a:t>
            </a:r>
            <a:endParaRPr lang="en-US" dirty="0"/>
          </a:p>
        </p:txBody>
      </p:sp>
      <p:sp>
        <p:nvSpPr>
          <p:cNvPr id="3" name="Text Placeholder 2"/>
          <p:cNvSpPr>
            <a:spLocks noGrp="1"/>
          </p:cNvSpPr>
          <p:nvPr>
            <p:ph type="body" idx="1"/>
          </p:nvPr>
        </p:nvSpPr>
        <p:spPr>
          <a:xfrm>
            <a:off x="706628" y="2232552"/>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24128" y="3143250"/>
            <a:ext cx="4436872" cy="2973917"/>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4" name="Text Placeholder 2"/>
          <p:cNvSpPr>
            <a:spLocks noGrp="1"/>
          </p:cNvSpPr>
          <p:nvPr>
            <p:ph type="body" idx="13"/>
          </p:nvPr>
        </p:nvSpPr>
        <p:spPr>
          <a:xfrm>
            <a:off x="6351073" y="2232552"/>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5" name="Content Placeholder 3"/>
          <p:cNvSpPr>
            <a:spLocks noGrp="1"/>
          </p:cNvSpPr>
          <p:nvPr>
            <p:ph sz="half" idx="14"/>
          </p:nvPr>
        </p:nvSpPr>
        <p:spPr>
          <a:xfrm>
            <a:off x="6668573" y="3143250"/>
            <a:ext cx="4436872" cy="2973917"/>
          </a:xfrm>
        </p:spPr>
        <p:txBody>
          <a:bodyPr>
            <a:noAutofit/>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5" name="Picture 6" descr="IRC-Top-Border-1.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14" name="Title 1"/>
          <p:cNvSpPr>
            <a:spLocks noGrp="1"/>
          </p:cNvSpPr>
          <p:nvPr>
            <p:ph type="title"/>
          </p:nvPr>
        </p:nvSpPr>
        <p:spPr>
          <a:xfrm>
            <a:off x="375016" y="204215"/>
            <a:ext cx="11435983" cy="1136341"/>
          </a:xfrm>
        </p:spPr>
        <p:txBody>
          <a:bodyPr/>
          <a:lstStyle>
            <a:lvl1pPr>
              <a:defRPr sz="4000" baseline="0">
                <a:solidFill>
                  <a:srgbClr val="FFFFFF"/>
                </a:solidFill>
              </a:defRPr>
            </a:lvl1pPr>
          </a:lstStyle>
          <a:p>
            <a:r>
              <a:rPr lang="en-US"/>
              <a:t>Click to edit Master title style</a:t>
            </a:r>
            <a:endParaRPr lang="en-US" dirty="0"/>
          </a:p>
        </p:txBody>
      </p:sp>
      <p:sp>
        <p:nvSpPr>
          <p:cNvPr id="3" name="Content Placeholder 2"/>
          <p:cNvSpPr>
            <a:spLocks noGrp="1"/>
          </p:cNvSpPr>
          <p:nvPr>
            <p:ph sz="half" idx="1"/>
          </p:nvPr>
        </p:nvSpPr>
        <p:spPr>
          <a:xfrm>
            <a:off x="1024128" y="2286000"/>
            <a:ext cx="4754880" cy="4023360"/>
          </a:xfrm>
        </p:spPr>
        <p:txBody>
          <a:bodyPr>
            <a:noAutofit/>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989320" y="2286000"/>
            <a:ext cx="4754880" cy="4023360"/>
          </a:xfrm>
        </p:spPr>
        <p:txBody>
          <a:bodyPr>
            <a:noAutofit/>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4_Title and Content">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4" name="Picture 6" descr="IRC-Left-Background-1.jpg"/>
          <p:cNvPicPr>
            <a:picLocks noChangeAspect="1"/>
          </p:cNvPicPr>
          <p:nvPr userDrawn="1"/>
        </p:nvPicPr>
        <p:blipFill>
          <a:blip r:embed="rId3" cstate="print"/>
          <a:srcRect/>
          <a:stretch>
            <a:fillRect/>
          </a:stretch>
        </p:blipFill>
        <p:spPr bwMode="auto">
          <a:xfrm>
            <a:off x="0" y="0"/>
            <a:ext cx="12192000" cy="6858000"/>
          </a:xfrm>
          <a:prstGeom prst="rect">
            <a:avLst/>
          </a:prstGeom>
          <a:noFill/>
          <a:ln w="9525">
            <a:noFill/>
            <a:miter lim="800000"/>
            <a:headEnd/>
            <a:tailEnd/>
          </a:ln>
        </p:spPr>
      </p:pic>
      <p:sp>
        <p:nvSpPr>
          <p:cNvPr id="2" name="Title 1"/>
          <p:cNvSpPr>
            <a:spLocks noGrp="1"/>
          </p:cNvSpPr>
          <p:nvPr>
            <p:ph type="title"/>
          </p:nvPr>
        </p:nvSpPr>
        <p:spPr>
          <a:xfrm>
            <a:off x="663222" y="2419659"/>
            <a:ext cx="4769556" cy="1545564"/>
          </a:xfrm>
        </p:spPr>
        <p:txBody>
          <a:bodyPr/>
          <a:lstStyle>
            <a:lvl1pPr algn="ctr">
              <a:defRPr sz="4400" spc="300" baseline="0">
                <a:solidFill>
                  <a:schemeClr val="bg1"/>
                </a:solidFill>
              </a:defRPr>
            </a:lvl1pPr>
          </a:lstStyle>
          <a:p>
            <a:r>
              <a:rPr lang="en-US"/>
              <a:t>Click to edit Master title style</a:t>
            </a:r>
            <a:endParaRPr lang="en-US" dirty="0"/>
          </a:p>
        </p:txBody>
      </p:sp>
      <p:sp>
        <p:nvSpPr>
          <p:cNvPr id="3" name="Content Placeholder 2"/>
          <p:cNvSpPr>
            <a:spLocks noGrp="1"/>
          </p:cNvSpPr>
          <p:nvPr>
            <p:ph idx="1"/>
          </p:nvPr>
        </p:nvSpPr>
        <p:spPr>
          <a:xfrm>
            <a:off x="7027333" y="860778"/>
            <a:ext cx="4478866" cy="5053469"/>
          </a:xfrm>
        </p:spPr>
        <p:txBody>
          <a:bodyPr anchor="ctr">
            <a:noAutofit/>
          </a:bodyPr>
          <a:lstStyle>
            <a:lvl1pPr marL="457200" indent="-457200">
              <a:lnSpc>
                <a:spcPct val="110000"/>
              </a:lnSpc>
              <a:spcBef>
                <a:spcPts val="1200"/>
              </a:spcBef>
              <a:spcAft>
                <a:spcPts val="2400"/>
              </a:spcAft>
              <a:buClr>
                <a:schemeClr val="accent1"/>
              </a:buClr>
              <a:buSzPct val="100000"/>
              <a:buFontTx/>
              <a:buBlip>
                <a:blip r:embed="rId4"/>
              </a:buBlip>
              <a:defRPr sz="2000" spc="0"/>
            </a:lvl1pPr>
            <a:lvl2pPr marL="265176" indent="-137160">
              <a:buClr>
                <a:schemeClr val="accent1"/>
              </a:buClr>
              <a:buSzPct val="100000"/>
              <a:buFontTx/>
              <a:buBlip>
                <a:blip r:embed="rId4"/>
              </a:buBlip>
              <a:defRPr/>
            </a:lvl2pPr>
            <a:lvl3pPr marL="448056" indent="-137160">
              <a:buClr>
                <a:schemeClr val="accent1"/>
              </a:buClr>
              <a:buSzPct val="100000"/>
              <a:buFontTx/>
              <a:buBlip>
                <a:blip r:embed="rId4"/>
              </a:buBlip>
              <a:defRPr/>
            </a:lvl3pPr>
            <a:lvl4pPr marL="594360" indent="-137160">
              <a:buSzPct val="100000"/>
              <a:buFontTx/>
              <a:buBlip>
                <a:blip r:embed="rId4"/>
              </a:buBlip>
              <a:defRPr/>
            </a:lvl4pPr>
            <a:lvl5pPr marL="777240" indent="-137160">
              <a:buSzPct val="100000"/>
              <a:buFontTx/>
              <a:buBlip>
                <a:blip r:embed="rId4"/>
              </a:buBlip>
              <a:defRPr/>
            </a:lvl5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pic>
        <p:nvPicPr>
          <p:cNvPr id="6" name="Picture 6" descr="IRC-Top-Border-1.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cxnSp>
        <p:nvCxnSpPr>
          <p:cNvPr id="7" name="Straight Connector 6"/>
          <p:cNvCxnSpPr/>
          <p:nvPr userDrawn="1"/>
        </p:nvCxnSpPr>
        <p:spPr>
          <a:xfrm>
            <a:off x="1085850" y="3725863"/>
            <a:ext cx="4332288" cy="0"/>
          </a:xfrm>
          <a:prstGeom prst="line">
            <a:avLst/>
          </a:prstGeom>
          <a:ln w="76200" cmpd="sng">
            <a:solidFill>
              <a:schemeClr val="bg2"/>
            </a:solidFill>
          </a:ln>
        </p:spPr>
        <p:style>
          <a:lnRef idx="2">
            <a:schemeClr val="accent1"/>
          </a:lnRef>
          <a:fillRef idx="0">
            <a:schemeClr val="accent1"/>
          </a:fillRef>
          <a:effectRef idx="1">
            <a:schemeClr val="accent1"/>
          </a:effectRef>
          <a:fontRef idx="minor">
            <a:schemeClr val="tx1"/>
          </a:fontRef>
        </p:style>
      </p:cxnSp>
      <p:sp>
        <p:nvSpPr>
          <p:cNvPr id="15" name="Title 1"/>
          <p:cNvSpPr>
            <a:spLocks noGrp="1"/>
          </p:cNvSpPr>
          <p:nvPr>
            <p:ph type="title"/>
          </p:nvPr>
        </p:nvSpPr>
        <p:spPr>
          <a:xfrm>
            <a:off x="375016" y="204215"/>
            <a:ext cx="11435983" cy="1136341"/>
          </a:xfrm>
        </p:spPr>
        <p:txBody>
          <a:bodyPr/>
          <a:lstStyle>
            <a:lvl1pPr>
              <a:defRPr sz="4000" baseline="0">
                <a:solidFill>
                  <a:schemeClr val="bg1"/>
                </a:solidFill>
              </a:defRPr>
            </a:lvl1pPr>
          </a:lstStyle>
          <a:p>
            <a:r>
              <a:rPr lang="en-US"/>
              <a:t>Click to edit Master title style</a:t>
            </a:r>
            <a:endParaRPr lang="en-US" dirty="0"/>
          </a:p>
        </p:txBody>
      </p:sp>
      <p:sp>
        <p:nvSpPr>
          <p:cNvPr id="3" name="Content Placeholder 2"/>
          <p:cNvSpPr>
            <a:spLocks noGrp="1"/>
          </p:cNvSpPr>
          <p:nvPr>
            <p:ph idx="1"/>
          </p:nvPr>
        </p:nvSpPr>
        <p:spPr>
          <a:xfrm>
            <a:off x="5715000" y="2234060"/>
            <a:ext cx="5678424" cy="3946607"/>
          </a:xfrm>
        </p:spPr>
        <p:txBody>
          <a:bodyPr/>
          <a:lstStyle>
            <a:lvl1pPr>
              <a:defRPr sz="2400" spc="20"/>
            </a:lvl1pPr>
            <a:lvl2pPr>
              <a:defRPr sz="2000" spc="20"/>
            </a:lvl2pPr>
            <a:lvl3pPr>
              <a:defRPr sz="1600" spc="20"/>
            </a:lvl3pPr>
            <a:lvl4pPr>
              <a:defRPr sz="1600" spc="20"/>
            </a:lvl4pPr>
            <a:lvl5pPr>
              <a:defRPr sz="1600" spc="2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024128" y="3908778"/>
            <a:ext cx="4389120" cy="2271889"/>
          </a:xfrm>
        </p:spPr>
        <p:txBody>
          <a:bodyPr lIns="91440" rIns="91440">
            <a:normAutofit/>
          </a:bodyPr>
          <a:lstStyle>
            <a:lvl1pPr marL="0" indent="0">
              <a:lnSpc>
                <a:spcPct val="108000"/>
              </a:lnSpc>
              <a:spcBef>
                <a:spcPts val="600"/>
              </a:spcBef>
              <a:buNone/>
              <a:defRPr sz="2400" spc="2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6" name="Text Placeholder 3"/>
          <p:cNvSpPr>
            <a:spLocks noGrp="1"/>
          </p:cNvSpPr>
          <p:nvPr>
            <p:ph type="body" sz="half" idx="10"/>
          </p:nvPr>
        </p:nvSpPr>
        <p:spPr>
          <a:xfrm>
            <a:off x="1024128" y="1975557"/>
            <a:ext cx="4389120" cy="1580444"/>
          </a:xfrm>
        </p:spPr>
        <p:txBody>
          <a:bodyPr lIns="91440" rIns="91440" anchor="b">
            <a:noAutofit/>
          </a:bodyPr>
          <a:lstStyle>
            <a:lvl1pPr marL="0" indent="0">
              <a:lnSpc>
                <a:spcPct val="100000"/>
              </a:lnSpc>
              <a:spcBef>
                <a:spcPts val="600"/>
              </a:spcBef>
              <a:buNone/>
              <a:defRPr sz="4400" b="0" i="0" spc="20">
                <a:solidFill>
                  <a:schemeClr val="accent1"/>
                </a:solidFill>
                <a:latin typeface="+mj-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pic>
        <p:nvPicPr>
          <p:cNvPr id="6" name="Picture 6" descr="IRC-Cover-1.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7" name="Rectangle 6"/>
          <p:cNvSpPr/>
          <p:nvPr userDrawn="1"/>
        </p:nvSpPr>
        <p:spPr>
          <a:xfrm>
            <a:off x="0" y="1552575"/>
            <a:ext cx="12192000" cy="5305425"/>
          </a:xfrm>
          <a:prstGeom prst="rect">
            <a:avLst/>
          </a:prstGeom>
          <a:ln>
            <a:solidFill>
              <a:schemeClr val="bg1"/>
            </a:solidFill>
          </a:ln>
        </p:spPr>
        <p:style>
          <a:lnRef idx="2">
            <a:schemeClr val="accent2"/>
          </a:lnRef>
          <a:fillRef idx="1">
            <a:schemeClr val="lt1"/>
          </a:fillRef>
          <a:effectRef idx="0">
            <a:schemeClr val="accent2"/>
          </a:effectRef>
          <a:fontRef idx="minor">
            <a:schemeClr val="dk1"/>
          </a:fontRef>
        </p:style>
        <p:txBody>
          <a:bodyPr anchor="ctr"/>
          <a:lstStyle/>
          <a:p>
            <a:pPr algn="ctr">
              <a:defRPr/>
            </a:pPr>
            <a:endParaRPr lang="en-US" dirty="0">
              <a:solidFill>
                <a:prstClr val="black"/>
              </a:solidFill>
            </a:endParaRPr>
          </a:p>
        </p:txBody>
      </p:sp>
      <p:sp>
        <p:nvSpPr>
          <p:cNvPr id="8" name="Rectangle 7"/>
          <p:cNvSpPr/>
          <p:nvPr userDrawn="1"/>
        </p:nvSpPr>
        <p:spPr>
          <a:xfrm>
            <a:off x="2840038" y="2003425"/>
            <a:ext cx="6526212" cy="1187450"/>
          </a:xfrm>
          <a:prstGeom prst="rect">
            <a:avLst/>
          </a:prstGeom>
          <a:noFill/>
          <a:ln w="76200" cmpd="sng">
            <a:solidFill>
              <a:schemeClr val="accent3"/>
            </a:solidFill>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en-US">
              <a:solidFill>
                <a:prstClr val="black"/>
              </a:solidFill>
            </a:endParaRPr>
          </a:p>
        </p:txBody>
      </p:sp>
      <p:sp>
        <p:nvSpPr>
          <p:cNvPr id="9" name="Rectangle 8"/>
          <p:cNvSpPr/>
          <p:nvPr userDrawn="1"/>
        </p:nvSpPr>
        <p:spPr>
          <a:xfrm>
            <a:off x="2840038" y="3597275"/>
            <a:ext cx="6526212" cy="1187450"/>
          </a:xfrm>
          <a:prstGeom prst="rect">
            <a:avLst/>
          </a:prstGeom>
          <a:noFill/>
          <a:ln w="76200" cmpd="sng">
            <a:solidFill>
              <a:schemeClr val="accent5"/>
            </a:solidFill>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en-US">
              <a:solidFill>
                <a:prstClr val="black"/>
              </a:solidFill>
            </a:endParaRPr>
          </a:p>
        </p:txBody>
      </p:sp>
      <p:sp>
        <p:nvSpPr>
          <p:cNvPr id="10" name="Rectangle 9"/>
          <p:cNvSpPr/>
          <p:nvPr userDrawn="1"/>
        </p:nvSpPr>
        <p:spPr>
          <a:xfrm>
            <a:off x="2840038" y="5207000"/>
            <a:ext cx="6526212" cy="1187450"/>
          </a:xfrm>
          <a:prstGeom prst="rect">
            <a:avLst/>
          </a:prstGeom>
          <a:noFill/>
          <a:ln w="76200" cmpd="sng">
            <a:solidFill>
              <a:schemeClr val="accent6"/>
            </a:solidFill>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en-US">
              <a:solidFill>
                <a:prstClr val="black"/>
              </a:solidFill>
            </a:endParaRPr>
          </a:p>
        </p:txBody>
      </p:sp>
      <p:sp>
        <p:nvSpPr>
          <p:cNvPr id="2" name="Title 1"/>
          <p:cNvSpPr>
            <a:spLocks noGrp="1"/>
          </p:cNvSpPr>
          <p:nvPr>
            <p:ph type="title"/>
          </p:nvPr>
        </p:nvSpPr>
        <p:spPr>
          <a:xfrm>
            <a:off x="375016" y="204215"/>
            <a:ext cx="11435983" cy="1136341"/>
          </a:xfrm>
        </p:spPr>
        <p:txBody>
          <a:bodyPr/>
          <a:lstStyle>
            <a:lvl1pPr algn="ctr">
              <a:defRPr sz="4000" baseline="0">
                <a:solidFill>
                  <a:schemeClr val="bg1"/>
                </a:solidFill>
              </a:defRPr>
            </a:lvl1pPr>
          </a:lstStyle>
          <a:p>
            <a:r>
              <a:rPr lang="en-US"/>
              <a:t>Click to edit Master title style</a:t>
            </a:r>
            <a:endParaRPr lang="en-US" dirty="0"/>
          </a:p>
        </p:txBody>
      </p:sp>
      <p:sp>
        <p:nvSpPr>
          <p:cNvPr id="15" name="Text Placeholder 14"/>
          <p:cNvSpPr>
            <a:spLocks noGrp="1"/>
          </p:cNvSpPr>
          <p:nvPr>
            <p:ph type="body" sz="quarter" idx="10"/>
          </p:nvPr>
        </p:nvSpPr>
        <p:spPr>
          <a:xfrm>
            <a:off x="3020130" y="2342446"/>
            <a:ext cx="6123869" cy="578554"/>
          </a:xfrm>
        </p:spPr>
        <p:txBody>
          <a:bodyPr>
            <a:normAutofit/>
          </a:bodyPr>
          <a:lstStyle>
            <a:lvl1pPr algn="ctr">
              <a:defRPr sz="3200" b="0" i="0" spc="230">
                <a:solidFill>
                  <a:schemeClr val="accent3"/>
                </a:solidFill>
                <a:latin typeface="+mj-lt"/>
              </a:defRPr>
            </a:lvl1pPr>
            <a:lvl2pPr>
              <a:defRPr>
                <a:solidFill>
                  <a:srgbClr val="E8722D"/>
                </a:solidFill>
              </a:defRPr>
            </a:lvl2pPr>
            <a:lvl3pPr>
              <a:defRPr>
                <a:solidFill>
                  <a:srgbClr val="E8722D"/>
                </a:solidFill>
              </a:defRPr>
            </a:lvl3pPr>
            <a:lvl4pPr>
              <a:defRPr>
                <a:solidFill>
                  <a:srgbClr val="E8722D"/>
                </a:solidFill>
              </a:defRPr>
            </a:lvl4pPr>
            <a:lvl5pPr>
              <a:defRPr>
                <a:solidFill>
                  <a:srgbClr val="E8722D"/>
                </a:solidFill>
              </a:defRPr>
            </a:lvl5pPr>
          </a:lstStyle>
          <a:p>
            <a:pPr lvl="0"/>
            <a:r>
              <a:rPr lang="en-US"/>
              <a:t>Click to edit Master text styles</a:t>
            </a:r>
          </a:p>
        </p:txBody>
      </p:sp>
      <p:sp>
        <p:nvSpPr>
          <p:cNvPr id="14" name="Text Placeholder 14"/>
          <p:cNvSpPr>
            <a:spLocks noGrp="1"/>
          </p:cNvSpPr>
          <p:nvPr>
            <p:ph type="body" sz="quarter" idx="11"/>
          </p:nvPr>
        </p:nvSpPr>
        <p:spPr>
          <a:xfrm>
            <a:off x="3020130" y="3951110"/>
            <a:ext cx="6123869" cy="578554"/>
          </a:xfrm>
        </p:spPr>
        <p:txBody>
          <a:bodyPr>
            <a:normAutofit/>
          </a:bodyPr>
          <a:lstStyle>
            <a:lvl1pPr algn="ctr">
              <a:defRPr sz="3200" b="0" i="0" spc="230">
                <a:solidFill>
                  <a:schemeClr val="accent5"/>
                </a:solidFill>
                <a:latin typeface="+mj-lt"/>
              </a:defRPr>
            </a:lvl1pPr>
            <a:lvl2pPr>
              <a:defRPr>
                <a:solidFill>
                  <a:srgbClr val="E8722D"/>
                </a:solidFill>
              </a:defRPr>
            </a:lvl2pPr>
            <a:lvl3pPr>
              <a:defRPr>
                <a:solidFill>
                  <a:srgbClr val="E8722D"/>
                </a:solidFill>
              </a:defRPr>
            </a:lvl3pPr>
            <a:lvl4pPr>
              <a:defRPr>
                <a:solidFill>
                  <a:srgbClr val="E8722D"/>
                </a:solidFill>
              </a:defRPr>
            </a:lvl4pPr>
            <a:lvl5pPr>
              <a:defRPr>
                <a:solidFill>
                  <a:srgbClr val="E8722D"/>
                </a:solidFill>
              </a:defRPr>
            </a:lvl5pPr>
          </a:lstStyle>
          <a:p>
            <a:pPr lvl="0"/>
            <a:r>
              <a:rPr lang="en-US"/>
              <a:t>Click to edit Master text styles</a:t>
            </a:r>
          </a:p>
        </p:txBody>
      </p:sp>
      <p:sp>
        <p:nvSpPr>
          <p:cNvPr id="16" name="Text Placeholder 14"/>
          <p:cNvSpPr>
            <a:spLocks noGrp="1"/>
          </p:cNvSpPr>
          <p:nvPr>
            <p:ph type="body" sz="quarter" idx="12"/>
          </p:nvPr>
        </p:nvSpPr>
        <p:spPr>
          <a:xfrm>
            <a:off x="3020130" y="5573886"/>
            <a:ext cx="6123869" cy="578554"/>
          </a:xfrm>
        </p:spPr>
        <p:txBody>
          <a:bodyPr>
            <a:normAutofit/>
          </a:bodyPr>
          <a:lstStyle>
            <a:lvl1pPr algn="ctr">
              <a:defRPr sz="3200" b="0" i="0" spc="230">
                <a:solidFill>
                  <a:schemeClr val="accent6"/>
                </a:solidFill>
                <a:latin typeface="+mj-lt"/>
              </a:defRPr>
            </a:lvl1pPr>
            <a:lvl2pPr>
              <a:defRPr>
                <a:solidFill>
                  <a:srgbClr val="E8722D"/>
                </a:solidFill>
              </a:defRPr>
            </a:lvl2pPr>
            <a:lvl3pPr>
              <a:defRPr>
                <a:solidFill>
                  <a:srgbClr val="E8722D"/>
                </a:solidFill>
              </a:defRPr>
            </a:lvl3pPr>
            <a:lvl4pPr>
              <a:defRPr>
                <a:solidFill>
                  <a:srgbClr val="E8722D"/>
                </a:solidFill>
              </a:defRPr>
            </a:lvl4pPr>
            <a:lvl5pPr>
              <a:defRPr>
                <a:solidFill>
                  <a:srgbClr val="E8722D"/>
                </a:solidFill>
              </a:defRPr>
            </a:lvl5pPr>
          </a:lstStyle>
          <a:p>
            <a:pPr lvl="0"/>
            <a:r>
              <a:rPr lang="en-US"/>
              <a:t>Click to edit Master text styles</a:t>
            </a: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3" name="Picture 6" descr="IRC-Cover-1.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4" name="Title 1"/>
          <p:cNvSpPr txBox="1">
            <a:spLocks/>
          </p:cNvSpPr>
          <p:nvPr userDrawn="1"/>
        </p:nvSpPr>
        <p:spPr>
          <a:xfrm>
            <a:off x="982663" y="1268413"/>
            <a:ext cx="10244137" cy="661987"/>
          </a:xfrm>
          <a:prstGeom prst="rect">
            <a:avLst/>
          </a:prstGeom>
        </p:spPr>
        <p:txBody>
          <a:bodyPr/>
          <a:lstStyle>
            <a:lvl1pPr algn="l" defTabSz="914400" rtl="0" eaLnBrk="1" latinLnBrk="0" hangingPunct="1">
              <a:lnSpc>
                <a:spcPct val="100000"/>
              </a:lnSpc>
              <a:spcBef>
                <a:spcPct val="0"/>
              </a:spcBef>
              <a:buNone/>
              <a:defRPr sz="6000" kern="1200" cap="all" spc="200" baseline="0">
                <a:solidFill>
                  <a:schemeClr val="bg1"/>
                </a:solidFill>
                <a:latin typeface="+mj-lt"/>
                <a:ea typeface="+mj-ea"/>
                <a:cs typeface="+mj-cs"/>
              </a:defRPr>
            </a:lvl1pPr>
          </a:lstStyle>
          <a:p>
            <a:pPr>
              <a:defRPr/>
            </a:pPr>
            <a:r>
              <a:rPr lang="fr-FR" sz="2800" dirty="0">
                <a:solidFill>
                  <a:prstClr val="white"/>
                </a:solidFill>
              </a:rPr>
              <a:t>Module 1</a:t>
            </a:r>
          </a:p>
        </p:txBody>
      </p:sp>
      <p:sp>
        <p:nvSpPr>
          <p:cNvPr id="5" name="Title 1"/>
          <p:cNvSpPr txBox="1">
            <a:spLocks/>
          </p:cNvSpPr>
          <p:nvPr userDrawn="1"/>
        </p:nvSpPr>
        <p:spPr>
          <a:xfrm>
            <a:off x="982663" y="4745038"/>
            <a:ext cx="10244137" cy="966787"/>
          </a:xfrm>
          <a:prstGeom prst="rect">
            <a:avLst/>
          </a:prstGeom>
        </p:spPr>
        <p:txBody>
          <a:bodyPr/>
          <a:lstStyle>
            <a:lvl1pPr algn="l" defTabSz="914400" rtl="0" eaLnBrk="1" latinLnBrk="0" hangingPunct="1">
              <a:lnSpc>
                <a:spcPct val="100000"/>
              </a:lnSpc>
              <a:spcBef>
                <a:spcPct val="0"/>
              </a:spcBef>
              <a:buNone/>
              <a:defRPr sz="6000" kern="1200" cap="all" spc="200" baseline="0">
                <a:solidFill>
                  <a:schemeClr val="bg1"/>
                </a:solidFill>
                <a:latin typeface="+mj-lt"/>
                <a:ea typeface="+mj-ea"/>
                <a:cs typeface="+mj-cs"/>
              </a:defRPr>
            </a:lvl1pPr>
          </a:lstStyle>
          <a:p>
            <a:pPr>
              <a:defRPr/>
            </a:pPr>
            <a:r>
              <a:rPr lang="fr-FR" sz="3200" spc="0" dirty="0">
                <a:solidFill>
                  <a:prstClr val="white"/>
                </a:solidFill>
                <a:latin typeface="Franklin Gothic Book"/>
              </a:rPr>
              <a:t>Cliquez pour modifier le sous-titre</a:t>
            </a:r>
          </a:p>
        </p:txBody>
      </p:sp>
      <p:cxnSp>
        <p:nvCxnSpPr>
          <p:cNvPr id="6" name="Straight Connector 5"/>
          <p:cNvCxnSpPr/>
          <p:nvPr userDrawn="1"/>
        </p:nvCxnSpPr>
        <p:spPr>
          <a:xfrm>
            <a:off x="1085850" y="4387850"/>
            <a:ext cx="10104438" cy="0"/>
          </a:xfrm>
          <a:prstGeom prst="line">
            <a:avLst/>
          </a:prstGeom>
          <a:ln w="76200" cmpd="sng">
            <a:solidFill>
              <a:schemeClr val="bg2"/>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ctrTitle"/>
          </p:nvPr>
        </p:nvSpPr>
        <p:spPr>
          <a:xfrm>
            <a:off x="982132" y="1962937"/>
            <a:ext cx="10244667" cy="2134930"/>
          </a:xfrm>
        </p:spPr>
        <p:txBody>
          <a:bodyPr anchor="t">
            <a:noAutofit/>
          </a:bodyPr>
          <a:lstStyle>
            <a:lvl1pPr algn="l">
              <a:lnSpc>
                <a:spcPct val="100000"/>
              </a:lnSpc>
              <a:defRPr sz="6000" spc="300" baseline="0">
                <a:solidFill>
                  <a:schemeClr val="bg1"/>
                </a:solidFill>
              </a:defRPr>
            </a:lvl1pPr>
          </a:lstStyle>
          <a:p>
            <a:r>
              <a:rPr lang="en-US"/>
              <a:t>Click to edit Master title style</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5_Title and Content">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4" name="Picture 6" descr="IRC-Left-Background-3.jpg"/>
          <p:cNvPicPr>
            <a:picLocks noChangeAspect="1"/>
          </p:cNvPicPr>
          <p:nvPr userDrawn="1"/>
        </p:nvPicPr>
        <p:blipFill>
          <a:blip r:embed="rId3" cstate="print"/>
          <a:srcRect/>
          <a:stretch>
            <a:fillRect/>
          </a:stretch>
        </p:blipFill>
        <p:spPr bwMode="auto">
          <a:xfrm>
            <a:off x="0" y="0"/>
            <a:ext cx="12192000" cy="6858000"/>
          </a:xfrm>
          <a:prstGeom prst="rect">
            <a:avLst/>
          </a:prstGeom>
          <a:noFill/>
          <a:ln w="9525">
            <a:noFill/>
            <a:miter lim="800000"/>
            <a:headEnd/>
            <a:tailEnd/>
          </a:ln>
        </p:spPr>
      </p:pic>
      <p:sp>
        <p:nvSpPr>
          <p:cNvPr id="2" name="Title 1"/>
          <p:cNvSpPr>
            <a:spLocks noGrp="1"/>
          </p:cNvSpPr>
          <p:nvPr>
            <p:ph type="title"/>
          </p:nvPr>
        </p:nvSpPr>
        <p:spPr>
          <a:xfrm>
            <a:off x="663222" y="2419659"/>
            <a:ext cx="4769556" cy="1545564"/>
          </a:xfrm>
        </p:spPr>
        <p:txBody>
          <a:bodyPr/>
          <a:lstStyle>
            <a:lvl1pPr algn="ctr">
              <a:defRPr sz="4400" spc="300" baseline="0">
                <a:solidFill>
                  <a:schemeClr val="bg1"/>
                </a:solidFill>
              </a:defRPr>
            </a:lvl1pPr>
          </a:lstStyle>
          <a:p>
            <a:r>
              <a:rPr lang="en-US"/>
              <a:t>Click to edit Master title style</a:t>
            </a:r>
            <a:endParaRPr lang="en-US" dirty="0"/>
          </a:p>
        </p:txBody>
      </p:sp>
      <p:sp>
        <p:nvSpPr>
          <p:cNvPr id="3" name="Content Placeholder 2"/>
          <p:cNvSpPr>
            <a:spLocks noGrp="1"/>
          </p:cNvSpPr>
          <p:nvPr>
            <p:ph idx="1"/>
          </p:nvPr>
        </p:nvSpPr>
        <p:spPr>
          <a:xfrm>
            <a:off x="7027333" y="860778"/>
            <a:ext cx="4478866" cy="5053469"/>
          </a:xfrm>
        </p:spPr>
        <p:txBody>
          <a:bodyPr anchor="ctr">
            <a:noAutofit/>
          </a:bodyPr>
          <a:lstStyle>
            <a:lvl1pPr marL="457200" indent="-457200">
              <a:lnSpc>
                <a:spcPct val="110000"/>
              </a:lnSpc>
              <a:spcBef>
                <a:spcPts val="1200"/>
              </a:spcBef>
              <a:spcAft>
                <a:spcPts val="2400"/>
              </a:spcAft>
              <a:buClr>
                <a:schemeClr val="accent5"/>
              </a:buClr>
              <a:buSzPct val="100000"/>
              <a:buFontTx/>
              <a:buBlip>
                <a:blip r:embed="rId4"/>
              </a:buBlip>
              <a:defRPr sz="2000" spc="0"/>
            </a:lvl1pPr>
            <a:lvl2pPr marL="265176" indent="-137160">
              <a:buClr>
                <a:schemeClr val="accent5"/>
              </a:buClr>
              <a:buSzPct val="100000"/>
              <a:buFontTx/>
              <a:buBlip>
                <a:blip r:embed="rId4"/>
              </a:buBlip>
              <a:defRPr/>
            </a:lvl2pPr>
            <a:lvl3pPr marL="448056" indent="-137160">
              <a:buClr>
                <a:schemeClr val="accent5"/>
              </a:buClr>
              <a:buSzPct val="100000"/>
              <a:buFontTx/>
              <a:buBlip>
                <a:blip r:embed="rId4"/>
              </a:buBlip>
              <a:defRPr/>
            </a:lvl3pPr>
            <a:lvl4pPr marL="594360" indent="-137160">
              <a:buSzPct val="100000"/>
              <a:buFontTx/>
              <a:buBlip>
                <a:blip r:embed="rId5"/>
              </a:buBlip>
              <a:defRPr/>
            </a:lvl4pPr>
            <a:lvl5pPr marL="777240" indent="-137160">
              <a:buSzPct val="100000"/>
              <a:buFontTx/>
              <a:buBlip>
                <a:blip r:embed="rId5"/>
              </a:buBlip>
              <a:defRPr/>
            </a:lvl5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6_Title and Content">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4" name="Picture 6" descr="IRC-Left-Background-Orange.jpg"/>
          <p:cNvPicPr>
            <a:picLocks noChangeAspect="1"/>
          </p:cNvPicPr>
          <p:nvPr userDrawn="1"/>
        </p:nvPicPr>
        <p:blipFill>
          <a:blip r:embed="rId3" cstate="print"/>
          <a:srcRect/>
          <a:stretch>
            <a:fillRect/>
          </a:stretch>
        </p:blipFill>
        <p:spPr bwMode="auto">
          <a:xfrm>
            <a:off x="0" y="0"/>
            <a:ext cx="12192000" cy="6858000"/>
          </a:xfrm>
          <a:prstGeom prst="rect">
            <a:avLst/>
          </a:prstGeom>
          <a:noFill/>
          <a:ln w="9525">
            <a:noFill/>
            <a:miter lim="800000"/>
            <a:headEnd/>
            <a:tailEnd/>
          </a:ln>
        </p:spPr>
      </p:pic>
      <p:sp>
        <p:nvSpPr>
          <p:cNvPr id="2" name="Title 1"/>
          <p:cNvSpPr>
            <a:spLocks noGrp="1"/>
          </p:cNvSpPr>
          <p:nvPr>
            <p:ph type="title"/>
          </p:nvPr>
        </p:nvSpPr>
        <p:spPr>
          <a:xfrm>
            <a:off x="663222" y="2419659"/>
            <a:ext cx="4769556" cy="1545564"/>
          </a:xfrm>
        </p:spPr>
        <p:txBody>
          <a:bodyPr/>
          <a:lstStyle>
            <a:lvl1pPr algn="ctr">
              <a:defRPr sz="4400" spc="300" baseline="0">
                <a:solidFill>
                  <a:schemeClr val="bg1"/>
                </a:solidFill>
              </a:defRPr>
            </a:lvl1pPr>
          </a:lstStyle>
          <a:p>
            <a:r>
              <a:rPr lang="en-US"/>
              <a:t>Click to edit Master title style</a:t>
            </a:r>
            <a:endParaRPr lang="en-US" dirty="0"/>
          </a:p>
        </p:txBody>
      </p:sp>
      <p:sp>
        <p:nvSpPr>
          <p:cNvPr id="3" name="Content Placeholder 2"/>
          <p:cNvSpPr>
            <a:spLocks noGrp="1"/>
          </p:cNvSpPr>
          <p:nvPr>
            <p:ph idx="1"/>
          </p:nvPr>
        </p:nvSpPr>
        <p:spPr>
          <a:xfrm>
            <a:off x="7027333" y="860778"/>
            <a:ext cx="4478866" cy="5053469"/>
          </a:xfrm>
        </p:spPr>
        <p:txBody>
          <a:bodyPr anchor="ctr">
            <a:noAutofit/>
          </a:bodyPr>
          <a:lstStyle>
            <a:lvl1pPr marL="457200" indent="-457200">
              <a:lnSpc>
                <a:spcPct val="110000"/>
              </a:lnSpc>
              <a:spcBef>
                <a:spcPts val="1200"/>
              </a:spcBef>
              <a:spcAft>
                <a:spcPts val="2400"/>
              </a:spcAft>
              <a:buSzPct val="100000"/>
              <a:buFontTx/>
              <a:buBlip>
                <a:blip r:embed="rId4"/>
              </a:buBlip>
              <a:defRPr sz="2000" spc="0"/>
            </a:lvl1pPr>
            <a:lvl2pPr marL="265176" indent="-137160">
              <a:buSzPct val="100000"/>
              <a:buFontTx/>
              <a:buBlip>
                <a:blip r:embed="rId4"/>
              </a:buBlip>
              <a:defRPr/>
            </a:lvl2pPr>
            <a:lvl3pPr marL="448056" indent="-137160">
              <a:buSzPct val="100000"/>
              <a:buFontTx/>
              <a:buBlip>
                <a:blip r:embed="rId4"/>
              </a:buBlip>
              <a:defRPr/>
            </a:lvl3pPr>
            <a:lvl4pPr marL="594360" indent="-137160">
              <a:buSzPct val="100000"/>
              <a:buFontTx/>
              <a:buBlip>
                <a:blip r:embed="rId5"/>
              </a:buBlip>
              <a:defRPr/>
            </a:lvl4pPr>
            <a:lvl5pPr marL="777240" indent="-137160">
              <a:buSzPct val="100000"/>
              <a:buFontTx/>
              <a:buBlip>
                <a:blip r:embed="rId5"/>
              </a:buBlip>
              <a:defRPr/>
            </a:lvl5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18" Type="http://schemas.openxmlformats.org/officeDocument/2006/relationships/slideLayout" Target="../slideLayouts/slideLayout42.xml"/><Relationship Id="rId3" Type="http://schemas.openxmlformats.org/officeDocument/2006/relationships/slideLayout" Target="../slideLayouts/slideLayout27.xml"/><Relationship Id="rId21" Type="http://schemas.openxmlformats.org/officeDocument/2006/relationships/slideLayout" Target="../slideLayouts/slideLayout45.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5" Type="http://schemas.openxmlformats.org/officeDocument/2006/relationships/theme" Target="../theme/theme2.xml"/><Relationship Id="rId2" Type="http://schemas.openxmlformats.org/officeDocument/2006/relationships/slideLayout" Target="../slideLayouts/slideLayout26.xml"/><Relationship Id="rId16" Type="http://schemas.openxmlformats.org/officeDocument/2006/relationships/slideLayout" Target="../slideLayouts/slideLayout40.xml"/><Relationship Id="rId20" Type="http://schemas.openxmlformats.org/officeDocument/2006/relationships/slideLayout" Target="../slideLayouts/slideLayout44.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24" Type="http://schemas.openxmlformats.org/officeDocument/2006/relationships/slideLayout" Target="../slideLayouts/slideLayout48.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23" Type="http://schemas.openxmlformats.org/officeDocument/2006/relationships/slideLayout" Target="../slideLayouts/slideLayout47.xml"/><Relationship Id="rId10" Type="http://schemas.openxmlformats.org/officeDocument/2006/relationships/slideLayout" Target="../slideLayouts/slideLayout34.xml"/><Relationship Id="rId19" Type="http://schemas.openxmlformats.org/officeDocument/2006/relationships/slideLayout" Target="../slideLayouts/slideLayout43.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 Id="rId22" Type="http://schemas.openxmlformats.org/officeDocument/2006/relationships/slideLayout" Target="../slideLayouts/slideLayout4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slideLayout" Target="../slideLayouts/slideLayout61.xml"/><Relationship Id="rId18" Type="http://schemas.openxmlformats.org/officeDocument/2006/relationships/slideLayout" Target="../slideLayouts/slideLayout66.xml"/><Relationship Id="rId3" Type="http://schemas.openxmlformats.org/officeDocument/2006/relationships/slideLayout" Target="../slideLayouts/slideLayout51.xml"/><Relationship Id="rId21" Type="http://schemas.openxmlformats.org/officeDocument/2006/relationships/slideLayout" Target="../slideLayouts/slideLayout69.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17" Type="http://schemas.openxmlformats.org/officeDocument/2006/relationships/slideLayout" Target="../slideLayouts/slideLayout65.xml"/><Relationship Id="rId25" Type="http://schemas.openxmlformats.org/officeDocument/2006/relationships/theme" Target="../theme/theme3.xml"/><Relationship Id="rId2" Type="http://schemas.openxmlformats.org/officeDocument/2006/relationships/slideLayout" Target="../slideLayouts/slideLayout50.xml"/><Relationship Id="rId16" Type="http://schemas.openxmlformats.org/officeDocument/2006/relationships/slideLayout" Target="../slideLayouts/slideLayout64.xml"/><Relationship Id="rId20" Type="http://schemas.openxmlformats.org/officeDocument/2006/relationships/slideLayout" Target="../slideLayouts/slideLayout68.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24" Type="http://schemas.openxmlformats.org/officeDocument/2006/relationships/slideLayout" Target="../slideLayouts/slideLayout72.xml"/><Relationship Id="rId5" Type="http://schemas.openxmlformats.org/officeDocument/2006/relationships/slideLayout" Target="../slideLayouts/slideLayout53.xml"/><Relationship Id="rId15" Type="http://schemas.openxmlformats.org/officeDocument/2006/relationships/slideLayout" Target="../slideLayouts/slideLayout63.xml"/><Relationship Id="rId23" Type="http://schemas.openxmlformats.org/officeDocument/2006/relationships/slideLayout" Target="../slideLayouts/slideLayout71.xml"/><Relationship Id="rId10" Type="http://schemas.openxmlformats.org/officeDocument/2006/relationships/slideLayout" Target="../slideLayouts/slideLayout58.xml"/><Relationship Id="rId19" Type="http://schemas.openxmlformats.org/officeDocument/2006/relationships/slideLayout" Target="../slideLayouts/slideLayout67.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slideLayout" Target="../slideLayouts/slideLayout62.xml"/><Relationship Id="rId22" Type="http://schemas.openxmlformats.org/officeDocument/2006/relationships/slideLayout" Target="../slideLayouts/slideLayout7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3938" y="585788"/>
            <a:ext cx="9720262" cy="1498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1027" name="Text Placeholder 2"/>
          <p:cNvSpPr>
            <a:spLocks noGrp="1"/>
          </p:cNvSpPr>
          <p:nvPr>
            <p:ph type="body" idx="1"/>
          </p:nvPr>
        </p:nvSpPr>
        <p:spPr bwMode="auto">
          <a:xfrm>
            <a:off x="1023938" y="2286000"/>
            <a:ext cx="9720262" cy="4022725"/>
          </a:xfrm>
          <a:prstGeom prst="rect">
            <a:avLst/>
          </a:prstGeom>
          <a:noFill/>
          <a:ln w="9525">
            <a:noFill/>
            <a:miter lim="800000"/>
            <a:headEnd/>
            <a:tailEnd/>
          </a:ln>
        </p:spPr>
        <p:txBody>
          <a:bodyPr vert="horz" wrap="square" lIns="45720" tIns="45720" rIns="4572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023938" y="6470650"/>
            <a:ext cx="2154237" cy="274638"/>
          </a:xfrm>
          <a:prstGeom prst="rect">
            <a:avLst/>
          </a:prstGeom>
        </p:spPr>
        <p:txBody>
          <a:bodyPr vert="horz" wrap="square" lIns="91440" tIns="45720" rIns="91440" bIns="45720" numCol="1" anchor="ctr" anchorCtr="0" compatLnSpc="1">
            <a:prstTxWarp prst="textNoShape">
              <a:avLst/>
            </a:prstTxWarp>
          </a:bodyPr>
          <a:lstStyle>
            <a:lvl1pPr>
              <a:defRPr sz="1000" smtClean="0">
                <a:solidFill>
                  <a:srgbClr val="0D0D0D"/>
                </a:solidFill>
                <a:latin typeface="Franklin Gothic Medium" pitchFamily="34" charset="0"/>
              </a:defRPr>
            </a:lvl1pPr>
          </a:lstStyle>
          <a:p>
            <a:pPr fontAlgn="base">
              <a:spcBef>
                <a:spcPct val="0"/>
              </a:spcBef>
              <a:spcAft>
                <a:spcPct val="0"/>
              </a:spcAft>
              <a:defRPr/>
            </a:pPr>
            <a:fld id="{7F5FD356-485E-428B-80CB-7F6A6467F807}" type="datetimeFigureOut">
              <a:rPr lang="en-US">
                <a:ea typeface="MS PGothic" pitchFamily="34" charset="-128"/>
              </a:rPr>
              <a:pPr fontAlgn="base">
                <a:spcBef>
                  <a:spcPct val="0"/>
                </a:spcBef>
                <a:spcAft>
                  <a:spcPct val="0"/>
                </a:spcAft>
                <a:defRPr/>
              </a:pPr>
              <a:t>8/1/2017</a:t>
            </a:fld>
            <a:endParaRPr lang="en-US">
              <a:ea typeface="MS PGothic" pitchFamily="34" charset="-128"/>
            </a:endParaRPr>
          </a:p>
        </p:txBody>
      </p:sp>
      <p:sp>
        <p:nvSpPr>
          <p:cNvPr id="5" name="Footer Placeholder 4"/>
          <p:cNvSpPr>
            <a:spLocks noGrp="1"/>
          </p:cNvSpPr>
          <p:nvPr>
            <p:ph type="ftr" sz="quarter" idx="3"/>
          </p:nvPr>
        </p:nvSpPr>
        <p:spPr>
          <a:xfrm>
            <a:off x="4843463" y="6470650"/>
            <a:ext cx="5900737" cy="274638"/>
          </a:xfrm>
          <a:prstGeom prst="rect">
            <a:avLst/>
          </a:prstGeom>
        </p:spPr>
        <p:txBody>
          <a:bodyPr vert="horz" lIns="91440" tIns="45720" rIns="91440" bIns="45720" rtlCol="0" anchor="ctr"/>
          <a:lstStyle>
            <a:lvl1pPr algn="r" fontAlgn="auto">
              <a:spcBef>
                <a:spcPts val="0"/>
              </a:spcBef>
              <a:spcAft>
                <a:spcPts val="0"/>
              </a:spcAft>
              <a:defRPr sz="1000" cap="all" baseline="0">
                <a:solidFill>
                  <a:schemeClr val="tx1">
                    <a:lumMod val="95000"/>
                    <a:lumOff val="5000"/>
                  </a:schemeClr>
                </a:solidFill>
                <a:latin typeface="+mj-lt"/>
                <a:ea typeface="+mn-ea"/>
                <a:cs typeface="+mn-cs"/>
              </a:defRPr>
            </a:lvl1pPr>
          </a:lstStyle>
          <a:p>
            <a:pPr>
              <a:defRPr/>
            </a:pPr>
            <a:endParaRPr lang="en-US">
              <a:solidFill>
                <a:prstClr val="black">
                  <a:lumMod val="95000"/>
                  <a:lumOff val="5000"/>
                </a:prstClr>
              </a:solidFill>
            </a:endParaRPr>
          </a:p>
        </p:txBody>
      </p:sp>
      <p:sp>
        <p:nvSpPr>
          <p:cNvPr id="6" name="Slide Number Placeholder 5"/>
          <p:cNvSpPr>
            <a:spLocks noGrp="1"/>
          </p:cNvSpPr>
          <p:nvPr>
            <p:ph type="sldNum" sz="quarter" idx="4"/>
          </p:nvPr>
        </p:nvSpPr>
        <p:spPr>
          <a:xfrm>
            <a:off x="10837863" y="6470650"/>
            <a:ext cx="973137" cy="274638"/>
          </a:xfrm>
          <a:prstGeom prst="rect">
            <a:avLst/>
          </a:prstGeom>
        </p:spPr>
        <p:txBody>
          <a:bodyPr vert="horz" wrap="square" lIns="91440" tIns="45720" rIns="91440" bIns="45720" numCol="1" anchor="ctr" anchorCtr="0" compatLnSpc="1">
            <a:prstTxWarp prst="textNoShape">
              <a:avLst/>
            </a:prstTxWarp>
          </a:bodyPr>
          <a:lstStyle>
            <a:lvl1pPr>
              <a:defRPr sz="1000" smtClean="0">
                <a:solidFill>
                  <a:srgbClr val="0D0D0D"/>
                </a:solidFill>
                <a:latin typeface="Franklin Gothic Medium" pitchFamily="34" charset="0"/>
              </a:defRPr>
            </a:lvl1pPr>
          </a:lstStyle>
          <a:p>
            <a:pPr fontAlgn="base">
              <a:spcBef>
                <a:spcPct val="0"/>
              </a:spcBef>
              <a:spcAft>
                <a:spcPct val="0"/>
              </a:spcAft>
              <a:defRPr/>
            </a:pPr>
            <a:fld id="{4A91A1AE-D3BA-4CD4-98AA-A978F9614A8A}" type="slidenum">
              <a:rPr lang="en-US">
                <a:ea typeface="MS PGothic" pitchFamily="34" charset="-128"/>
              </a:rPr>
              <a:pPr fontAlgn="base">
                <a:spcBef>
                  <a:spcPct val="0"/>
                </a:spcBef>
                <a:spcAft>
                  <a:spcPct val="0"/>
                </a:spcAft>
                <a:defRPr/>
              </a:pPr>
              <a:t>‹#›</a:t>
            </a:fld>
            <a:endParaRPr lang="en-US">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29" r:id="rId20"/>
    <p:sldLayoutId id="2147483730" r:id="rId21"/>
    <p:sldLayoutId id="2147483731" r:id="rId22"/>
    <p:sldLayoutId id="2147483732" r:id="rId23"/>
    <p:sldLayoutId id="2147483733" r:id="rId24"/>
  </p:sldLayoutIdLst>
  <p:txStyles>
    <p:titleStyle>
      <a:lvl1pPr algn="l" rtl="0" eaLnBrk="0" fontAlgn="base" hangingPunct="0">
        <a:lnSpc>
          <a:spcPct val="80000"/>
        </a:lnSpc>
        <a:spcBef>
          <a:spcPct val="0"/>
        </a:spcBef>
        <a:spcAft>
          <a:spcPct val="0"/>
        </a:spcAft>
        <a:defRPr sz="5000" kern="1200" cap="all" spc="100">
          <a:solidFill>
            <a:srgbClr val="27282A"/>
          </a:solidFill>
          <a:latin typeface="+mj-lt"/>
          <a:ea typeface="MS PGothic" pitchFamily="34" charset="-128"/>
          <a:cs typeface="MS PGothic" charset="0"/>
        </a:defRPr>
      </a:lvl1pPr>
      <a:lvl2pPr algn="l" rtl="0" eaLnBrk="0" fontAlgn="base" hangingPunct="0">
        <a:lnSpc>
          <a:spcPct val="80000"/>
        </a:lnSpc>
        <a:spcBef>
          <a:spcPct val="0"/>
        </a:spcBef>
        <a:spcAft>
          <a:spcPct val="0"/>
        </a:spcAft>
        <a:defRPr sz="5000">
          <a:solidFill>
            <a:srgbClr val="27282A"/>
          </a:solidFill>
          <a:latin typeface="Franklin Gothic Medium" pitchFamily="34" charset="0"/>
          <a:ea typeface="MS PGothic" pitchFamily="34" charset="-128"/>
          <a:cs typeface="MS PGothic" charset="0"/>
        </a:defRPr>
      </a:lvl2pPr>
      <a:lvl3pPr algn="l" rtl="0" eaLnBrk="0" fontAlgn="base" hangingPunct="0">
        <a:lnSpc>
          <a:spcPct val="80000"/>
        </a:lnSpc>
        <a:spcBef>
          <a:spcPct val="0"/>
        </a:spcBef>
        <a:spcAft>
          <a:spcPct val="0"/>
        </a:spcAft>
        <a:defRPr sz="5000">
          <a:solidFill>
            <a:srgbClr val="27282A"/>
          </a:solidFill>
          <a:latin typeface="Franklin Gothic Medium" pitchFamily="34" charset="0"/>
          <a:ea typeface="MS PGothic" pitchFamily="34" charset="-128"/>
          <a:cs typeface="MS PGothic" charset="0"/>
        </a:defRPr>
      </a:lvl3pPr>
      <a:lvl4pPr algn="l" rtl="0" eaLnBrk="0" fontAlgn="base" hangingPunct="0">
        <a:lnSpc>
          <a:spcPct val="80000"/>
        </a:lnSpc>
        <a:spcBef>
          <a:spcPct val="0"/>
        </a:spcBef>
        <a:spcAft>
          <a:spcPct val="0"/>
        </a:spcAft>
        <a:defRPr sz="5000">
          <a:solidFill>
            <a:srgbClr val="27282A"/>
          </a:solidFill>
          <a:latin typeface="Franklin Gothic Medium" pitchFamily="34" charset="0"/>
          <a:ea typeface="MS PGothic" pitchFamily="34" charset="-128"/>
          <a:cs typeface="MS PGothic" charset="0"/>
        </a:defRPr>
      </a:lvl4pPr>
      <a:lvl5pPr algn="l" rtl="0" eaLnBrk="0" fontAlgn="base" hangingPunct="0">
        <a:lnSpc>
          <a:spcPct val="80000"/>
        </a:lnSpc>
        <a:spcBef>
          <a:spcPct val="0"/>
        </a:spcBef>
        <a:spcAft>
          <a:spcPct val="0"/>
        </a:spcAft>
        <a:defRPr sz="5000">
          <a:solidFill>
            <a:srgbClr val="27282A"/>
          </a:solidFill>
          <a:latin typeface="Franklin Gothic Medium" pitchFamily="34" charset="0"/>
          <a:ea typeface="MS PGothic" pitchFamily="34" charset="-128"/>
          <a:cs typeface="MS PGothic" charset="0"/>
        </a:defRPr>
      </a:lvl5pPr>
      <a:lvl6pPr marL="457200" algn="l" rtl="0" fontAlgn="base">
        <a:lnSpc>
          <a:spcPct val="80000"/>
        </a:lnSpc>
        <a:spcBef>
          <a:spcPct val="0"/>
        </a:spcBef>
        <a:spcAft>
          <a:spcPct val="0"/>
        </a:spcAft>
        <a:defRPr sz="5000">
          <a:solidFill>
            <a:srgbClr val="27282A"/>
          </a:solidFill>
          <a:latin typeface="Franklin Gothic Medium" pitchFamily="34" charset="0"/>
          <a:ea typeface="MS PGothic" pitchFamily="34" charset="-128"/>
        </a:defRPr>
      </a:lvl6pPr>
      <a:lvl7pPr marL="914400" algn="l" rtl="0" fontAlgn="base">
        <a:lnSpc>
          <a:spcPct val="80000"/>
        </a:lnSpc>
        <a:spcBef>
          <a:spcPct val="0"/>
        </a:spcBef>
        <a:spcAft>
          <a:spcPct val="0"/>
        </a:spcAft>
        <a:defRPr sz="5000">
          <a:solidFill>
            <a:srgbClr val="27282A"/>
          </a:solidFill>
          <a:latin typeface="Franklin Gothic Medium" pitchFamily="34" charset="0"/>
          <a:ea typeface="MS PGothic" pitchFamily="34" charset="-128"/>
        </a:defRPr>
      </a:lvl7pPr>
      <a:lvl8pPr marL="1371600" algn="l" rtl="0" fontAlgn="base">
        <a:lnSpc>
          <a:spcPct val="80000"/>
        </a:lnSpc>
        <a:spcBef>
          <a:spcPct val="0"/>
        </a:spcBef>
        <a:spcAft>
          <a:spcPct val="0"/>
        </a:spcAft>
        <a:defRPr sz="5000">
          <a:solidFill>
            <a:srgbClr val="27282A"/>
          </a:solidFill>
          <a:latin typeface="Franklin Gothic Medium" pitchFamily="34" charset="0"/>
          <a:ea typeface="MS PGothic" pitchFamily="34" charset="-128"/>
        </a:defRPr>
      </a:lvl8pPr>
      <a:lvl9pPr marL="1828800" algn="l" rtl="0" fontAlgn="base">
        <a:lnSpc>
          <a:spcPct val="80000"/>
        </a:lnSpc>
        <a:spcBef>
          <a:spcPct val="0"/>
        </a:spcBef>
        <a:spcAft>
          <a:spcPct val="0"/>
        </a:spcAft>
        <a:defRPr sz="5000">
          <a:solidFill>
            <a:srgbClr val="27282A"/>
          </a:solidFill>
          <a:latin typeface="Franklin Gothic Medium" pitchFamily="34" charset="0"/>
          <a:ea typeface="MS PGothic" pitchFamily="34" charset="-128"/>
        </a:defRPr>
      </a:lvl9pPr>
    </p:titleStyle>
    <p:bodyStyle>
      <a:lvl1pPr marL="90488" indent="-90488" algn="l" rtl="0" eaLnBrk="0" fontAlgn="base" hangingPunct="0">
        <a:lnSpc>
          <a:spcPct val="90000"/>
        </a:lnSpc>
        <a:spcBef>
          <a:spcPts val="1200"/>
        </a:spcBef>
        <a:spcAft>
          <a:spcPts val="200"/>
        </a:spcAft>
        <a:buClr>
          <a:srgbClr val="E8722D"/>
        </a:buClr>
        <a:buSzPct val="100000"/>
        <a:buFont typeface="Tw Cen MT" pitchFamily="34" charset="0"/>
        <a:buChar char=" "/>
        <a:defRPr sz="2200" kern="1200">
          <a:solidFill>
            <a:schemeClr val="tx2"/>
          </a:solidFill>
          <a:latin typeface="+mn-lt"/>
          <a:ea typeface="MS PGothic" pitchFamily="34" charset="-128"/>
          <a:cs typeface="MS PGothic" charset="0"/>
        </a:defRPr>
      </a:lvl1pPr>
      <a:lvl2pPr marL="265113" indent="-136525" algn="l" rtl="0" eaLnBrk="0" fontAlgn="base" hangingPunct="0">
        <a:lnSpc>
          <a:spcPct val="90000"/>
        </a:lnSpc>
        <a:spcBef>
          <a:spcPts val="200"/>
        </a:spcBef>
        <a:spcAft>
          <a:spcPts val="400"/>
        </a:spcAft>
        <a:buClr>
          <a:srgbClr val="E8722D"/>
        </a:buClr>
        <a:buFont typeface="Wingdings 3" pitchFamily="18" charset="2"/>
        <a:buChar char=""/>
        <a:defRPr kern="1200">
          <a:solidFill>
            <a:schemeClr val="tx2"/>
          </a:solidFill>
          <a:latin typeface="+mn-lt"/>
          <a:ea typeface="MS PGothic" pitchFamily="34" charset="-128"/>
          <a:cs typeface="MS PGothic" charset="0"/>
        </a:defRPr>
      </a:lvl2pPr>
      <a:lvl3pPr marL="447675" indent="-136525" algn="l" rtl="0" eaLnBrk="0" fontAlgn="base" hangingPunct="0">
        <a:lnSpc>
          <a:spcPct val="90000"/>
        </a:lnSpc>
        <a:spcBef>
          <a:spcPts val="200"/>
        </a:spcBef>
        <a:spcAft>
          <a:spcPts val="400"/>
        </a:spcAft>
        <a:buClr>
          <a:srgbClr val="E8722D"/>
        </a:buClr>
        <a:buFont typeface="Wingdings 3" pitchFamily="18" charset="2"/>
        <a:buChar char=""/>
        <a:defRPr sz="1400" kern="1200">
          <a:solidFill>
            <a:schemeClr val="tx2"/>
          </a:solidFill>
          <a:latin typeface="+mn-lt"/>
          <a:ea typeface="MS PGothic" pitchFamily="34" charset="-128"/>
          <a:cs typeface="MS PGothic" charset="0"/>
        </a:defRPr>
      </a:lvl3pPr>
      <a:lvl4pPr marL="593725" indent="-136525" algn="l" rtl="0" eaLnBrk="0" fontAlgn="base" hangingPunct="0">
        <a:lnSpc>
          <a:spcPct val="90000"/>
        </a:lnSpc>
        <a:spcBef>
          <a:spcPts val="200"/>
        </a:spcBef>
        <a:spcAft>
          <a:spcPts val="400"/>
        </a:spcAft>
        <a:buClr>
          <a:srgbClr val="E8722D"/>
        </a:buClr>
        <a:buFont typeface="Wingdings 3" pitchFamily="18" charset="2"/>
        <a:buChar char=""/>
        <a:defRPr sz="1400" kern="1200">
          <a:solidFill>
            <a:schemeClr val="tx2"/>
          </a:solidFill>
          <a:latin typeface="+mn-lt"/>
          <a:ea typeface="MS PGothic" pitchFamily="34" charset="-128"/>
          <a:cs typeface="MS PGothic" charset="0"/>
        </a:defRPr>
      </a:lvl4pPr>
      <a:lvl5pPr marL="776288" indent="-136525" algn="l" rtl="0" eaLnBrk="0" fontAlgn="base" hangingPunct="0">
        <a:lnSpc>
          <a:spcPct val="90000"/>
        </a:lnSpc>
        <a:spcBef>
          <a:spcPts val="200"/>
        </a:spcBef>
        <a:spcAft>
          <a:spcPts val="400"/>
        </a:spcAft>
        <a:buClr>
          <a:srgbClr val="E8722D"/>
        </a:buClr>
        <a:buFont typeface="Wingdings 3" pitchFamily="18" charset="2"/>
        <a:buChar char=""/>
        <a:defRPr sz="1400" kern="1200">
          <a:solidFill>
            <a:schemeClr val="tx2"/>
          </a:solidFill>
          <a:latin typeface="+mn-lt"/>
          <a:ea typeface="MS PGothic" pitchFamily="34" charset="-128"/>
          <a:cs typeface="MS PGothic" charset="0"/>
        </a:defRPr>
      </a:lvl5pPr>
      <a:lvl6pPr marL="914400" indent="-137160" algn="l" defTabSz="914400" rtl="0" eaLnBrk="1" latinLnBrk="0" hangingPunct="1">
        <a:lnSpc>
          <a:spcPct val="90000"/>
        </a:lnSpc>
        <a:spcBef>
          <a:spcPts val="200"/>
        </a:spcBef>
        <a:spcAft>
          <a:spcPts val="400"/>
        </a:spcAft>
        <a:buClr>
          <a:schemeClr val="accent3"/>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3"/>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3"/>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3"/>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3938" y="585788"/>
            <a:ext cx="9720262" cy="1498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1027" name="Text Placeholder 2"/>
          <p:cNvSpPr>
            <a:spLocks noGrp="1"/>
          </p:cNvSpPr>
          <p:nvPr>
            <p:ph type="body" idx="1"/>
          </p:nvPr>
        </p:nvSpPr>
        <p:spPr bwMode="auto">
          <a:xfrm>
            <a:off x="1023938" y="2286000"/>
            <a:ext cx="9720262" cy="4022725"/>
          </a:xfrm>
          <a:prstGeom prst="rect">
            <a:avLst/>
          </a:prstGeom>
          <a:noFill/>
          <a:ln w="9525">
            <a:noFill/>
            <a:miter lim="800000"/>
            <a:headEnd/>
            <a:tailEnd/>
          </a:ln>
        </p:spPr>
        <p:txBody>
          <a:bodyPr vert="horz" wrap="square" lIns="45720" tIns="45720" rIns="4572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023938" y="6470650"/>
            <a:ext cx="2154237" cy="274638"/>
          </a:xfrm>
          <a:prstGeom prst="rect">
            <a:avLst/>
          </a:prstGeom>
        </p:spPr>
        <p:txBody>
          <a:bodyPr vert="horz" wrap="square" lIns="91440" tIns="45720" rIns="91440" bIns="45720" numCol="1" anchor="ctr" anchorCtr="0" compatLnSpc="1">
            <a:prstTxWarp prst="textNoShape">
              <a:avLst/>
            </a:prstTxWarp>
          </a:bodyPr>
          <a:lstStyle>
            <a:lvl1pPr>
              <a:defRPr sz="1000" smtClean="0">
                <a:solidFill>
                  <a:srgbClr val="0D0D0D"/>
                </a:solidFill>
                <a:latin typeface="Franklin Gothic Medium" pitchFamily="34" charset="0"/>
              </a:defRPr>
            </a:lvl1pPr>
          </a:lstStyle>
          <a:p>
            <a:pPr fontAlgn="base">
              <a:spcBef>
                <a:spcPct val="0"/>
              </a:spcBef>
              <a:spcAft>
                <a:spcPct val="0"/>
              </a:spcAft>
              <a:defRPr/>
            </a:pPr>
            <a:fld id="{7F5FD356-485E-428B-80CB-7F6A6467F807}" type="datetimeFigureOut">
              <a:rPr lang="en-US">
                <a:ea typeface="MS PGothic" pitchFamily="34" charset="-128"/>
              </a:rPr>
              <a:pPr fontAlgn="base">
                <a:spcBef>
                  <a:spcPct val="0"/>
                </a:spcBef>
                <a:spcAft>
                  <a:spcPct val="0"/>
                </a:spcAft>
                <a:defRPr/>
              </a:pPr>
              <a:t>8/1/2017</a:t>
            </a:fld>
            <a:endParaRPr lang="en-US">
              <a:ea typeface="MS PGothic" pitchFamily="34" charset="-128"/>
            </a:endParaRPr>
          </a:p>
        </p:txBody>
      </p:sp>
      <p:sp>
        <p:nvSpPr>
          <p:cNvPr id="5" name="Footer Placeholder 4"/>
          <p:cNvSpPr>
            <a:spLocks noGrp="1"/>
          </p:cNvSpPr>
          <p:nvPr>
            <p:ph type="ftr" sz="quarter" idx="3"/>
          </p:nvPr>
        </p:nvSpPr>
        <p:spPr>
          <a:xfrm>
            <a:off x="4843463" y="6470650"/>
            <a:ext cx="5900737" cy="274638"/>
          </a:xfrm>
          <a:prstGeom prst="rect">
            <a:avLst/>
          </a:prstGeom>
        </p:spPr>
        <p:txBody>
          <a:bodyPr vert="horz" lIns="91440" tIns="45720" rIns="91440" bIns="45720" rtlCol="0" anchor="ctr"/>
          <a:lstStyle>
            <a:lvl1pPr algn="r" fontAlgn="auto">
              <a:spcBef>
                <a:spcPts val="0"/>
              </a:spcBef>
              <a:spcAft>
                <a:spcPts val="0"/>
              </a:spcAft>
              <a:defRPr sz="1000" cap="all" baseline="0">
                <a:solidFill>
                  <a:schemeClr val="tx1">
                    <a:lumMod val="95000"/>
                    <a:lumOff val="5000"/>
                  </a:schemeClr>
                </a:solidFill>
                <a:latin typeface="+mj-lt"/>
                <a:ea typeface="+mn-ea"/>
                <a:cs typeface="+mn-cs"/>
              </a:defRPr>
            </a:lvl1pPr>
          </a:lstStyle>
          <a:p>
            <a:pPr>
              <a:defRPr/>
            </a:pPr>
            <a:endParaRPr lang="en-US">
              <a:solidFill>
                <a:prstClr val="black">
                  <a:lumMod val="95000"/>
                  <a:lumOff val="5000"/>
                </a:prstClr>
              </a:solidFill>
            </a:endParaRPr>
          </a:p>
        </p:txBody>
      </p:sp>
      <p:sp>
        <p:nvSpPr>
          <p:cNvPr id="6" name="Slide Number Placeholder 5"/>
          <p:cNvSpPr>
            <a:spLocks noGrp="1"/>
          </p:cNvSpPr>
          <p:nvPr>
            <p:ph type="sldNum" sz="quarter" idx="4"/>
          </p:nvPr>
        </p:nvSpPr>
        <p:spPr>
          <a:xfrm>
            <a:off x="10837863" y="6470650"/>
            <a:ext cx="973137" cy="274638"/>
          </a:xfrm>
          <a:prstGeom prst="rect">
            <a:avLst/>
          </a:prstGeom>
        </p:spPr>
        <p:txBody>
          <a:bodyPr vert="horz" wrap="square" lIns="91440" tIns="45720" rIns="91440" bIns="45720" numCol="1" anchor="ctr" anchorCtr="0" compatLnSpc="1">
            <a:prstTxWarp prst="textNoShape">
              <a:avLst/>
            </a:prstTxWarp>
          </a:bodyPr>
          <a:lstStyle>
            <a:lvl1pPr>
              <a:defRPr sz="1000" smtClean="0">
                <a:solidFill>
                  <a:srgbClr val="0D0D0D"/>
                </a:solidFill>
                <a:latin typeface="Franklin Gothic Medium" pitchFamily="34" charset="0"/>
              </a:defRPr>
            </a:lvl1pPr>
          </a:lstStyle>
          <a:p>
            <a:pPr fontAlgn="base">
              <a:spcBef>
                <a:spcPct val="0"/>
              </a:spcBef>
              <a:spcAft>
                <a:spcPct val="0"/>
              </a:spcAft>
              <a:defRPr/>
            </a:pPr>
            <a:fld id="{4A91A1AE-D3BA-4CD4-98AA-A978F9614A8A}" type="slidenum">
              <a:rPr lang="en-US">
                <a:ea typeface="MS PGothic" pitchFamily="34" charset="-128"/>
              </a:rPr>
              <a:pPr fontAlgn="base">
                <a:spcBef>
                  <a:spcPct val="0"/>
                </a:spcBef>
                <a:spcAft>
                  <a:spcPct val="0"/>
                </a:spcAft>
                <a:defRPr/>
              </a:pPr>
              <a:t>‹#›</a:t>
            </a:fld>
            <a:endParaRPr lang="en-US">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 id="2147483746" r:id="rId12"/>
    <p:sldLayoutId id="2147483747" r:id="rId13"/>
    <p:sldLayoutId id="2147483748" r:id="rId14"/>
    <p:sldLayoutId id="2147483749" r:id="rId15"/>
    <p:sldLayoutId id="2147483750" r:id="rId16"/>
    <p:sldLayoutId id="2147483751" r:id="rId17"/>
    <p:sldLayoutId id="2147483752" r:id="rId18"/>
    <p:sldLayoutId id="2147483753" r:id="rId19"/>
    <p:sldLayoutId id="2147483754" r:id="rId20"/>
    <p:sldLayoutId id="2147483755" r:id="rId21"/>
    <p:sldLayoutId id="2147483756" r:id="rId22"/>
    <p:sldLayoutId id="2147483757" r:id="rId23"/>
    <p:sldLayoutId id="2147483758" r:id="rId24"/>
  </p:sldLayoutIdLst>
  <p:txStyles>
    <p:titleStyle>
      <a:lvl1pPr algn="l" rtl="0" eaLnBrk="0" fontAlgn="base" hangingPunct="0">
        <a:lnSpc>
          <a:spcPct val="80000"/>
        </a:lnSpc>
        <a:spcBef>
          <a:spcPct val="0"/>
        </a:spcBef>
        <a:spcAft>
          <a:spcPct val="0"/>
        </a:spcAft>
        <a:defRPr sz="5000" kern="1200" cap="all" spc="100">
          <a:solidFill>
            <a:srgbClr val="27282A"/>
          </a:solidFill>
          <a:latin typeface="+mj-lt"/>
          <a:ea typeface="MS PGothic" pitchFamily="34" charset="-128"/>
          <a:cs typeface="MS PGothic" charset="0"/>
        </a:defRPr>
      </a:lvl1pPr>
      <a:lvl2pPr algn="l" rtl="0" eaLnBrk="0" fontAlgn="base" hangingPunct="0">
        <a:lnSpc>
          <a:spcPct val="80000"/>
        </a:lnSpc>
        <a:spcBef>
          <a:spcPct val="0"/>
        </a:spcBef>
        <a:spcAft>
          <a:spcPct val="0"/>
        </a:spcAft>
        <a:defRPr sz="5000">
          <a:solidFill>
            <a:srgbClr val="27282A"/>
          </a:solidFill>
          <a:latin typeface="Franklin Gothic Medium" pitchFamily="34" charset="0"/>
          <a:ea typeface="MS PGothic" pitchFamily="34" charset="-128"/>
          <a:cs typeface="MS PGothic" charset="0"/>
        </a:defRPr>
      </a:lvl2pPr>
      <a:lvl3pPr algn="l" rtl="0" eaLnBrk="0" fontAlgn="base" hangingPunct="0">
        <a:lnSpc>
          <a:spcPct val="80000"/>
        </a:lnSpc>
        <a:spcBef>
          <a:spcPct val="0"/>
        </a:spcBef>
        <a:spcAft>
          <a:spcPct val="0"/>
        </a:spcAft>
        <a:defRPr sz="5000">
          <a:solidFill>
            <a:srgbClr val="27282A"/>
          </a:solidFill>
          <a:latin typeface="Franklin Gothic Medium" pitchFamily="34" charset="0"/>
          <a:ea typeface="MS PGothic" pitchFamily="34" charset="-128"/>
          <a:cs typeface="MS PGothic" charset="0"/>
        </a:defRPr>
      </a:lvl3pPr>
      <a:lvl4pPr algn="l" rtl="0" eaLnBrk="0" fontAlgn="base" hangingPunct="0">
        <a:lnSpc>
          <a:spcPct val="80000"/>
        </a:lnSpc>
        <a:spcBef>
          <a:spcPct val="0"/>
        </a:spcBef>
        <a:spcAft>
          <a:spcPct val="0"/>
        </a:spcAft>
        <a:defRPr sz="5000">
          <a:solidFill>
            <a:srgbClr val="27282A"/>
          </a:solidFill>
          <a:latin typeface="Franklin Gothic Medium" pitchFamily="34" charset="0"/>
          <a:ea typeface="MS PGothic" pitchFamily="34" charset="-128"/>
          <a:cs typeface="MS PGothic" charset="0"/>
        </a:defRPr>
      </a:lvl4pPr>
      <a:lvl5pPr algn="l" rtl="0" eaLnBrk="0" fontAlgn="base" hangingPunct="0">
        <a:lnSpc>
          <a:spcPct val="80000"/>
        </a:lnSpc>
        <a:spcBef>
          <a:spcPct val="0"/>
        </a:spcBef>
        <a:spcAft>
          <a:spcPct val="0"/>
        </a:spcAft>
        <a:defRPr sz="5000">
          <a:solidFill>
            <a:srgbClr val="27282A"/>
          </a:solidFill>
          <a:latin typeface="Franklin Gothic Medium" pitchFamily="34" charset="0"/>
          <a:ea typeface="MS PGothic" pitchFamily="34" charset="-128"/>
          <a:cs typeface="MS PGothic" charset="0"/>
        </a:defRPr>
      </a:lvl5pPr>
      <a:lvl6pPr marL="457200" algn="l" rtl="0" fontAlgn="base">
        <a:lnSpc>
          <a:spcPct val="80000"/>
        </a:lnSpc>
        <a:spcBef>
          <a:spcPct val="0"/>
        </a:spcBef>
        <a:spcAft>
          <a:spcPct val="0"/>
        </a:spcAft>
        <a:defRPr sz="5000">
          <a:solidFill>
            <a:srgbClr val="27282A"/>
          </a:solidFill>
          <a:latin typeface="Franklin Gothic Medium" pitchFamily="34" charset="0"/>
          <a:ea typeface="MS PGothic" pitchFamily="34" charset="-128"/>
        </a:defRPr>
      </a:lvl6pPr>
      <a:lvl7pPr marL="914400" algn="l" rtl="0" fontAlgn="base">
        <a:lnSpc>
          <a:spcPct val="80000"/>
        </a:lnSpc>
        <a:spcBef>
          <a:spcPct val="0"/>
        </a:spcBef>
        <a:spcAft>
          <a:spcPct val="0"/>
        </a:spcAft>
        <a:defRPr sz="5000">
          <a:solidFill>
            <a:srgbClr val="27282A"/>
          </a:solidFill>
          <a:latin typeface="Franklin Gothic Medium" pitchFamily="34" charset="0"/>
          <a:ea typeface="MS PGothic" pitchFamily="34" charset="-128"/>
        </a:defRPr>
      </a:lvl7pPr>
      <a:lvl8pPr marL="1371600" algn="l" rtl="0" fontAlgn="base">
        <a:lnSpc>
          <a:spcPct val="80000"/>
        </a:lnSpc>
        <a:spcBef>
          <a:spcPct val="0"/>
        </a:spcBef>
        <a:spcAft>
          <a:spcPct val="0"/>
        </a:spcAft>
        <a:defRPr sz="5000">
          <a:solidFill>
            <a:srgbClr val="27282A"/>
          </a:solidFill>
          <a:latin typeface="Franklin Gothic Medium" pitchFamily="34" charset="0"/>
          <a:ea typeface="MS PGothic" pitchFamily="34" charset="-128"/>
        </a:defRPr>
      </a:lvl8pPr>
      <a:lvl9pPr marL="1828800" algn="l" rtl="0" fontAlgn="base">
        <a:lnSpc>
          <a:spcPct val="80000"/>
        </a:lnSpc>
        <a:spcBef>
          <a:spcPct val="0"/>
        </a:spcBef>
        <a:spcAft>
          <a:spcPct val="0"/>
        </a:spcAft>
        <a:defRPr sz="5000">
          <a:solidFill>
            <a:srgbClr val="27282A"/>
          </a:solidFill>
          <a:latin typeface="Franklin Gothic Medium" pitchFamily="34" charset="0"/>
          <a:ea typeface="MS PGothic" pitchFamily="34" charset="-128"/>
        </a:defRPr>
      </a:lvl9pPr>
    </p:titleStyle>
    <p:bodyStyle>
      <a:lvl1pPr marL="90488" indent="-90488" algn="l" rtl="0" eaLnBrk="0" fontAlgn="base" hangingPunct="0">
        <a:lnSpc>
          <a:spcPct val="90000"/>
        </a:lnSpc>
        <a:spcBef>
          <a:spcPts val="1200"/>
        </a:spcBef>
        <a:spcAft>
          <a:spcPts val="200"/>
        </a:spcAft>
        <a:buClr>
          <a:srgbClr val="E8722D"/>
        </a:buClr>
        <a:buSzPct val="100000"/>
        <a:buFont typeface="Tw Cen MT" pitchFamily="34" charset="0"/>
        <a:buChar char=" "/>
        <a:defRPr sz="2200" kern="1200">
          <a:solidFill>
            <a:schemeClr val="tx2"/>
          </a:solidFill>
          <a:latin typeface="+mn-lt"/>
          <a:ea typeface="MS PGothic" pitchFamily="34" charset="-128"/>
          <a:cs typeface="MS PGothic" charset="0"/>
        </a:defRPr>
      </a:lvl1pPr>
      <a:lvl2pPr marL="265113" indent="-136525" algn="l" rtl="0" eaLnBrk="0" fontAlgn="base" hangingPunct="0">
        <a:lnSpc>
          <a:spcPct val="90000"/>
        </a:lnSpc>
        <a:spcBef>
          <a:spcPts val="200"/>
        </a:spcBef>
        <a:spcAft>
          <a:spcPts val="400"/>
        </a:spcAft>
        <a:buClr>
          <a:srgbClr val="E8722D"/>
        </a:buClr>
        <a:buFont typeface="Wingdings 3" pitchFamily="18" charset="2"/>
        <a:buChar char=""/>
        <a:defRPr kern="1200">
          <a:solidFill>
            <a:schemeClr val="tx2"/>
          </a:solidFill>
          <a:latin typeface="+mn-lt"/>
          <a:ea typeface="MS PGothic" pitchFamily="34" charset="-128"/>
          <a:cs typeface="MS PGothic" charset="0"/>
        </a:defRPr>
      </a:lvl2pPr>
      <a:lvl3pPr marL="447675" indent="-136525" algn="l" rtl="0" eaLnBrk="0" fontAlgn="base" hangingPunct="0">
        <a:lnSpc>
          <a:spcPct val="90000"/>
        </a:lnSpc>
        <a:spcBef>
          <a:spcPts val="200"/>
        </a:spcBef>
        <a:spcAft>
          <a:spcPts val="400"/>
        </a:spcAft>
        <a:buClr>
          <a:srgbClr val="E8722D"/>
        </a:buClr>
        <a:buFont typeface="Wingdings 3" pitchFamily="18" charset="2"/>
        <a:buChar char=""/>
        <a:defRPr sz="1400" kern="1200">
          <a:solidFill>
            <a:schemeClr val="tx2"/>
          </a:solidFill>
          <a:latin typeface="+mn-lt"/>
          <a:ea typeface="MS PGothic" pitchFamily="34" charset="-128"/>
          <a:cs typeface="MS PGothic" charset="0"/>
        </a:defRPr>
      </a:lvl3pPr>
      <a:lvl4pPr marL="593725" indent="-136525" algn="l" rtl="0" eaLnBrk="0" fontAlgn="base" hangingPunct="0">
        <a:lnSpc>
          <a:spcPct val="90000"/>
        </a:lnSpc>
        <a:spcBef>
          <a:spcPts val="200"/>
        </a:spcBef>
        <a:spcAft>
          <a:spcPts val="400"/>
        </a:spcAft>
        <a:buClr>
          <a:srgbClr val="E8722D"/>
        </a:buClr>
        <a:buFont typeface="Wingdings 3" pitchFamily="18" charset="2"/>
        <a:buChar char=""/>
        <a:defRPr sz="1400" kern="1200">
          <a:solidFill>
            <a:schemeClr val="tx2"/>
          </a:solidFill>
          <a:latin typeface="+mn-lt"/>
          <a:ea typeface="MS PGothic" pitchFamily="34" charset="-128"/>
          <a:cs typeface="MS PGothic" charset="0"/>
        </a:defRPr>
      </a:lvl4pPr>
      <a:lvl5pPr marL="776288" indent="-136525" algn="l" rtl="0" eaLnBrk="0" fontAlgn="base" hangingPunct="0">
        <a:lnSpc>
          <a:spcPct val="90000"/>
        </a:lnSpc>
        <a:spcBef>
          <a:spcPts val="200"/>
        </a:spcBef>
        <a:spcAft>
          <a:spcPts val="400"/>
        </a:spcAft>
        <a:buClr>
          <a:srgbClr val="E8722D"/>
        </a:buClr>
        <a:buFont typeface="Wingdings 3" pitchFamily="18" charset="2"/>
        <a:buChar char=""/>
        <a:defRPr sz="1400" kern="1200">
          <a:solidFill>
            <a:schemeClr val="tx2"/>
          </a:solidFill>
          <a:latin typeface="+mn-lt"/>
          <a:ea typeface="MS PGothic" pitchFamily="34" charset="-128"/>
          <a:cs typeface="MS PGothic" charset="0"/>
        </a:defRPr>
      </a:lvl5pPr>
      <a:lvl6pPr marL="914400" indent="-137160" algn="l" defTabSz="914400" rtl="0" eaLnBrk="1" latinLnBrk="0" hangingPunct="1">
        <a:lnSpc>
          <a:spcPct val="90000"/>
        </a:lnSpc>
        <a:spcBef>
          <a:spcPts val="200"/>
        </a:spcBef>
        <a:spcAft>
          <a:spcPts val="400"/>
        </a:spcAft>
        <a:buClr>
          <a:schemeClr val="accent3"/>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3"/>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3"/>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3"/>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3938" y="585788"/>
            <a:ext cx="9720262" cy="1498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1027" name="Text Placeholder 2"/>
          <p:cNvSpPr>
            <a:spLocks noGrp="1"/>
          </p:cNvSpPr>
          <p:nvPr>
            <p:ph type="body" idx="1"/>
          </p:nvPr>
        </p:nvSpPr>
        <p:spPr bwMode="auto">
          <a:xfrm>
            <a:off x="1023938" y="2286000"/>
            <a:ext cx="9720262" cy="4022725"/>
          </a:xfrm>
          <a:prstGeom prst="rect">
            <a:avLst/>
          </a:prstGeom>
          <a:noFill/>
          <a:ln w="9525">
            <a:noFill/>
            <a:miter lim="800000"/>
            <a:headEnd/>
            <a:tailEnd/>
          </a:ln>
        </p:spPr>
        <p:txBody>
          <a:bodyPr vert="horz" wrap="square" lIns="45720" tIns="45720" rIns="4572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023938" y="6470650"/>
            <a:ext cx="2154237" cy="274638"/>
          </a:xfrm>
          <a:prstGeom prst="rect">
            <a:avLst/>
          </a:prstGeom>
        </p:spPr>
        <p:txBody>
          <a:bodyPr vert="horz" wrap="square" lIns="91440" tIns="45720" rIns="91440" bIns="45720" numCol="1" anchor="ctr" anchorCtr="0" compatLnSpc="1">
            <a:prstTxWarp prst="textNoShape">
              <a:avLst/>
            </a:prstTxWarp>
          </a:bodyPr>
          <a:lstStyle>
            <a:lvl1pPr>
              <a:defRPr sz="1000" smtClean="0">
                <a:solidFill>
                  <a:srgbClr val="0D0D0D"/>
                </a:solidFill>
                <a:latin typeface="Franklin Gothic Medium" pitchFamily="34" charset="0"/>
              </a:defRPr>
            </a:lvl1pPr>
          </a:lstStyle>
          <a:p>
            <a:pPr fontAlgn="base">
              <a:spcBef>
                <a:spcPct val="0"/>
              </a:spcBef>
              <a:spcAft>
                <a:spcPct val="0"/>
              </a:spcAft>
              <a:defRPr/>
            </a:pPr>
            <a:fld id="{EAD12348-1BEA-453A-AA28-4AC543540342}" type="datetimeFigureOut">
              <a:rPr lang="en-US">
                <a:ea typeface="MS PGothic" pitchFamily="34" charset="-128"/>
              </a:rPr>
              <a:pPr fontAlgn="base">
                <a:spcBef>
                  <a:spcPct val="0"/>
                </a:spcBef>
                <a:spcAft>
                  <a:spcPct val="0"/>
                </a:spcAft>
                <a:defRPr/>
              </a:pPr>
              <a:t>8/1/2017</a:t>
            </a:fld>
            <a:endParaRPr lang="en-US">
              <a:ea typeface="MS PGothic" pitchFamily="34" charset="-128"/>
            </a:endParaRPr>
          </a:p>
        </p:txBody>
      </p:sp>
      <p:sp>
        <p:nvSpPr>
          <p:cNvPr id="5" name="Footer Placeholder 4"/>
          <p:cNvSpPr>
            <a:spLocks noGrp="1"/>
          </p:cNvSpPr>
          <p:nvPr>
            <p:ph type="ftr" sz="quarter" idx="3"/>
          </p:nvPr>
        </p:nvSpPr>
        <p:spPr>
          <a:xfrm>
            <a:off x="4843463" y="6470650"/>
            <a:ext cx="5900737" cy="274638"/>
          </a:xfrm>
          <a:prstGeom prst="rect">
            <a:avLst/>
          </a:prstGeom>
        </p:spPr>
        <p:txBody>
          <a:bodyPr vert="horz" lIns="91440" tIns="45720" rIns="91440" bIns="45720" rtlCol="0" anchor="ctr"/>
          <a:lstStyle>
            <a:lvl1pPr algn="r" fontAlgn="auto">
              <a:spcBef>
                <a:spcPts val="0"/>
              </a:spcBef>
              <a:spcAft>
                <a:spcPts val="0"/>
              </a:spcAft>
              <a:defRPr sz="1000" cap="all" baseline="0">
                <a:solidFill>
                  <a:schemeClr val="tx1">
                    <a:lumMod val="95000"/>
                    <a:lumOff val="5000"/>
                  </a:schemeClr>
                </a:solidFill>
                <a:latin typeface="+mj-lt"/>
                <a:ea typeface="+mn-ea"/>
                <a:cs typeface="+mn-cs"/>
              </a:defRPr>
            </a:lvl1pPr>
          </a:lstStyle>
          <a:p>
            <a:pPr>
              <a:defRPr/>
            </a:pPr>
            <a:endParaRPr lang="en-US">
              <a:solidFill>
                <a:prstClr val="black">
                  <a:lumMod val="95000"/>
                  <a:lumOff val="5000"/>
                </a:prstClr>
              </a:solidFill>
            </a:endParaRPr>
          </a:p>
        </p:txBody>
      </p:sp>
      <p:sp>
        <p:nvSpPr>
          <p:cNvPr id="6" name="Slide Number Placeholder 5"/>
          <p:cNvSpPr>
            <a:spLocks noGrp="1"/>
          </p:cNvSpPr>
          <p:nvPr>
            <p:ph type="sldNum" sz="quarter" idx="4"/>
          </p:nvPr>
        </p:nvSpPr>
        <p:spPr>
          <a:xfrm>
            <a:off x="10837863" y="6470650"/>
            <a:ext cx="973137" cy="274638"/>
          </a:xfrm>
          <a:prstGeom prst="rect">
            <a:avLst/>
          </a:prstGeom>
        </p:spPr>
        <p:txBody>
          <a:bodyPr vert="horz" wrap="square" lIns="91440" tIns="45720" rIns="91440" bIns="45720" numCol="1" anchor="ctr" anchorCtr="0" compatLnSpc="1">
            <a:prstTxWarp prst="textNoShape">
              <a:avLst/>
            </a:prstTxWarp>
          </a:bodyPr>
          <a:lstStyle>
            <a:lvl1pPr>
              <a:defRPr sz="1000" smtClean="0">
                <a:solidFill>
                  <a:srgbClr val="0D0D0D"/>
                </a:solidFill>
                <a:latin typeface="Franklin Gothic Medium" pitchFamily="34" charset="0"/>
              </a:defRPr>
            </a:lvl1pPr>
          </a:lstStyle>
          <a:p>
            <a:pPr fontAlgn="base">
              <a:spcBef>
                <a:spcPct val="0"/>
              </a:spcBef>
              <a:spcAft>
                <a:spcPct val="0"/>
              </a:spcAft>
              <a:defRPr/>
            </a:pPr>
            <a:fld id="{43D93A0B-5087-4DB7-AF2E-0D50B316499B}" type="slidenum">
              <a:rPr lang="en-US">
                <a:ea typeface="MS PGothic" pitchFamily="34" charset="-128"/>
              </a:rPr>
              <a:pPr fontAlgn="base">
                <a:spcBef>
                  <a:spcPct val="0"/>
                </a:spcBef>
                <a:spcAft>
                  <a:spcPct val="0"/>
                </a:spcAft>
                <a:defRPr/>
              </a:pPr>
              <a:t>‹#›</a:t>
            </a:fld>
            <a:endParaRPr lang="en-US">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 id="2147483771" r:id="rId12"/>
    <p:sldLayoutId id="2147483772" r:id="rId13"/>
    <p:sldLayoutId id="2147483773" r:id="rId14"/>
    <p:sldLayoutId id="2147483774" r:id="rId15"/>
    <p:sldLayoutId id="2147483775" r:id="rId16"/>
    <p:sldLayoutId id="2147483776" r:id="rId17"/>
    <p:sldLayoutId id="2147483777" r:id="rId18"/>
    <p:sldLayoutId id="2147483778" r:id="rId19"/>
    <p:sldLayoutId id="2147483779" r:id="rId20"/>
    <p:sldLayoutId id="2147483780" r:id="rId21"/>
    <p:sldLayoutId id="2147483781" r:id="rId22"/>
    <p:sldLayoutId id="2147483782" r:id="rId23"/>
    <p:sldLayoutId id="2147483783" r:id="rId24"/>
  </p:sldLayoutIdLst>
  <p:txStyles>
    <p:titleStyle>
      <a:lvl1pPr algn="l" rtl="0" eaLnBrk="0" fontAlgn="base" hangingPunct="0">
        <a:lnSpc>
          <a:spcPct val="80000"/>
        </a:lnSpc>
        <a:spcBef>
          <a:spcPct val="0"/>
        </a:spcBef>
        <a:spcAft>
          <a:spcPct val="0"/>
        </a:spcAft>
        <a:defRPr sz="5000" kern="1200" cap="all" spc="100">
          <a:solidFill>
            <a:srgbClr val="27282A"/>
          </a:solidFill>
          <a:latin typeface="+mj-lt"/>
          <a:ea typeface="MS PGothic" pitchFamily="34" charset="-128"/>
          <a:cs typeface="MS PGothic" charset="0"/>
        </a:defRPr>
      </a:lvl1pPr>
      <a:lvl2pPr algn="l" rtl="0" eaLnBrk="0" fontAlgn="base" hangingPunct="0">
        <a:lnSpc>
          <a:spcPct val="80000"/>
        </a:lnSpc>
        <a:spcBef>
          <a:spcPct val="0"/>
        </a:spcBef>
        <a:spcAft>
          <a:spcPct val="0"/>
        </a:spcAft>
        <a:defRPr sz="5000">
          <a:solidFill>
            <a:srgbClr val="27282A"/>
          </a:solidFill>
          <a:latin typeface="Franklin Gothic Medium" pitchFamily="34" charset="0"/>
          <a:ea typeface="MS PGothic" pitchFamily="34" charset="-128"/>
          <a:cs typeface="MS PGothic" charset="0"/>
        </a:defRPr>
      </a:lvl2pPr>
      <a:lvl3pPr algn="l" rtl="0" eaLnBrk="0" fontAlgn="base" hangingPunct="0">
        <a:lnSpc>
          <a:spcPct val="80000"/>
        </a:lnSpc>
        <a:spcBef>
          <a:spcPct val="0"/>
        </a:spcBef>
        <a:spcAft>
          <a:spcPct val="0"/>
        </a:spcAft>
        <a:defRPr sz="5000">
          <a:solidFill>
            <a:srgbClr val="27282A"/>
          </a:solidFill>
          <a:latin typeface="Franklin Gothic Medium" pitchFamily="34" charset="0"/>
          <a:ea typeface="MS PGothic" pitchFamily="34" charset="-128"/>
          <a:cs typeface="MS PGothic" charset="0"/>
        </a:defRPr>
      </a:lvl3pPr>
      <a:lvl4pPr algn="l" rtl="0" eaLnBrk="0" fontAlgn="base" hangingPunct="0">
        <a:lnSpc>
          <a:spcPct val="80000"/>
        </a:lnSpc>
        <a:spcBef>
          <a:spcPct val="0"/>
        </a:spcBef>
        <a:spcAft>
          <a:spcPct val="0"/>
        </a:spcAft>
        <a:defRPr sz="5000">
          <a:solidFill>
            <a:srgbClr val="27282A"/>
          </a:solidFill>
          <a:latin typeface="Franklin Gothic Medium" pitchFamily="34" charset="0"/>
          <a:ea typeface="MS PGothic" pitchFamily="34" charset="-128"/>
          <a:cs typeface="MS PGothic" charset="0"/>
        </a:defRPr>
      </a:lvl4pPr>
      <a:lvl5pPr algn="l" rtl="0" eaLnBrk="0" fontAlgn="base" hangingPunct="0">
        <a:lnSpc>
          <a:spcPct val="80000"/>
        </a:lnSpc>
        <a:spcBef>
          <a:spcPct val="0"/>
        </a:spcBef>
        <a:spcAft>
          <a:spcPct val="0"/>
        </a:spcAft>
        <a:defRPr sz="5000">
          <a:solidFill>
            <a:srgbClr val="27282A"/>
          </a:solidFill>
          <a:latin typeface="Franklin Gothic Medium" pitchFamily="34" charset="0"/>
          <a:ea typeface="MS PGothic" pitchFamily="34" charset="-128"/>
          <a:cs typeface="MS PGothic" charset="0"/>
        </a:defRPr>
      </a:lvl5pPr>
      <a:lvl6pPr marL="457200" algn="l" rtl="0" fontAlgn="base">
        <a:lnSpc>
          <a:spcPct val="80000"/>
        </a:lnSpc>
        <a:spcBef>
          <a:spcPct val="0"/>
        </a:spcBef>
        <a:spcAft>
          <a:spcPct val="0"/>
        </a:spcAft>
        <a:defRPr sz="5000">
          <a:solidFill>
            <a:srgbClr val="27282A"/>
          </a:solidFill>
          <a:latin typeface="Franklin Gothic Medium" pitchFamily="34" charset="0"/>
          <a:ea typeface="MS PGothic" pitchFamily="34" charset="-128"/>
        </a:defRPr>
      </a:lvl6pPr>
      <a:lvl7pPr marL="914400" algn="l" rtl="0" fontAlgn="base">
        <a:lnSpc>
          <a:spcPct val="80000"/>
        </a:lnSpc>
        <a:spcBef>
          <a:spcPct val="0"/>
        </a:spcBef>
        <a:spcAft>
          <a:spcPct val="0"/>
        </a:spcAft>
        <a:defRPr sz="5000">
          <a:solidFill>
            <a:srgbClr val="27282A"/>
          </a:solidFill>
          <a:latin typeface="Franklin Gothic Medium" pitchFamily="34" charset="0"/>
          <a:ea typeface="MS PGothic" pitchFamily="34" charset="-128"/>
        </a:defRPr>
      </a:lvl7pPr>
      <a:lvl8pPr marL="1371600" algn="l" rtl="0" fontAlgn="base">
        <a:lnSpc>
          <a:spcPct val="80000"/>
        </a:lnSpc>
        <a:spcBef>
          <a:spcPct val="0"/>
        </a:spcBef>
        <a:spcAft>
          <a:spcPct val="0"/>
        </a:spcAft>
        <a:defRPr sz="5000">
          <a:solidFill>
            <a:srgbClr val="27282A"/>
          </a:solidFill>
          <a:latin typeface="Franklin Gothic Medium" pitchFamily="34" charset="0"/>
          <a:ea typeface="MS PGothic" pitchFamily="34" charset="-128"/>
        </a:defRPr>
      </a:lvl8pPr>
      <a:lvl9pPr marL="1828800" algn="l" rtl="0" fontAlgn="base">
        <a:lnSpc>
          <a:spcPct val="80000"/>
        </a:lnSpc>
        <a:spcBef>
          <a:spcPct val="0"/>
        </a:spcBef>
        <a:spcAft>
          <a:spcPct val="0"/>
        </a:spcAft>
        <a:defRPr sz="5000">
          <a:solidFill>
            <a:srgbClr val="27282A"/>
          </a:solidFill>
          <a:latin typeface="Franklin Gothic Medium" pitchFamily="34" charset="0"/>
          <a:ea typeface="MS PGothic" pitchFamily="34" charset="-128"/>
        </a:defRPr>
      </a:lvl9pPr>
    </p:titleStyle>
    <p:bodyStyle>
      <a:lvl1pPr marL="90488" indent="-90488" algn="l" rtl="0" eaLnBrk="0" fontAlgn="base" hangingPunct="0">
        <a:lnSpc>
          <a:spcPct val="90000"/>
        </a:lnSpc>
        <a:spcBef>
          <a:spcPts val="1200"/>
        </a:spcBef>
        <a:spcAft>
          <a:spcPts val="200"/>
        </a:spcAft>
        <a:buClr>
          <a:srgbClr val="E8722D"/>
        </a:buClr>
        <a:buSzPct val="100000"/>
        <a:buFont typeface="Tw Cen MT" pitchFamily="34" charset="0"/>
        <a:buChar char=" "/>
        <a:defRPr sz="2200" kern="1200">
          <a:solidFill>
            <a:schemeClr val="tx2"/>
          </a:solidFill>
          <a:latin typeface="+mn-lt"/>
          <a:ea typeface="MS PGothic" pitchFamily="34" charset="-128"/>
          <a:cs typeface="MS PGothic" charset="0"/>
        </a:defRPr>
      </a:lvl1pPr>
      <a:lvl2pPr marL="265113" indent="-136525" algn="l" rtl="0" eaLnBrk="0" fontAlgn="base" hangingPunct="0">
        <a:lnSpc>
          <a:spcPct val="90000"/>
        </a:lnSpc>
        <a:spcBef>
          <a:spcPts val="200"/>
        </a:spcBef>
        <a:spcAft>
          <a:spcPts val="400"/>
        </a:spcAft>
        <a:buClr>
          <a:srgbClr val="E8722D"/>
        </a:buClr>
        <a:buFont typeface="Wingdings 3" pitchFamily="18" charset="2"/>
        <a:buChar char=""/>
        <a:defRPr kern="1200">
          <a:solidFill>
            <a:schemeClr val="tx2"/>
          </a:solidFill>
          <a:latin typeface="+mn-lt"/>
          <a:ea typeface="MS PGothic" pitchFamily="34" charset="-128"/>
          <a:cs typeface="MS PGothic" charset="0"/>
        </a:defRPr>
      </a:lvl2pPr>
      <a:lvl3pPr marL="447675" indent="-136525" algn="l" rtl="0" eaLnBrk="0" fontAlgn="base" hangingPunct="0">
        <a:lnSpc>
          <a:spcPct val="90000"/>
        </a:lnSpc>
        <a:spcBef>
          <a:spcPts val="200"/>
        </a:spcBef>
        <a:spcAft>
          <a:spcPts val="400"/>
        </a:spcAft>
        <a:buClr>
          <a:srgbClr val="E8722D"/>
        </a:buClr>
        <a:buFont typeface="Wingdings 3" pitchFamily="18" charset="2"/>
        <a:buChar char=""/>
        <a:defRPr sz="1400" kern="1200">
          <a:solidFill>
            <a:schemeClr val="tx2"/>
          </a:solidFill>
          <a:latin typeface="+mn-lt"/>
          <a:ea typeface="MS PGothic" pitchFamily="34" charset="-128"/>
          <a:cs typeface="MS PGothic" charset="0"/>
        </a:defRPr>
      </a:lvl3pPr>
      <a:lvl4pPr marL="593725" indent="-136525" algn="l" rtl="0" eaLnBrk="0" fontAlgn="base" hangingPunct="0">
        <a:lnSpc>
          <a:spcPct val="90000"/>
        </a:lnSpc>
        <a:spcBef>
          <a:spcPts val="200"/>
        </a:spcBef>
        <a:spcAft>
          <a:spcPts val="400"/>
        </a:spcAft>
        <a:buClr>
          <a:srgbClr val="E8722D"/>
        </a:buClr>
        <a:buFont typeface="Wingdings 3" pitchFamily="18" charset="2"/>
        <a:buChar char=""/>
        <a:defRPr sz="1400" kern="1200">
          <a:solidFill>
            <a:schemeClr val="tx2"/>
          </a:solidFill>
          <a:latin typeface="+mn-lt"/>
          <a:ea typeface="MS PGothic" pitchFamily="34" charset="-128"/>
          <a:cs typeface="MS PGothic" charset="0"/>
        </a:defRPr>
      </a:lvl4pPr>
      <a:lvl5pPr marL="776288" indent="-136525" algn="l" rtl="0" eaLnBrk="0" fontAlgn="base" hangingPunct="0">
        <a:lnSpc>
          <a:spcPct val="90000"/>
        </a:lnSpc>
        <a:spcBef>
          <a:spcPts val="200"/>
        </a:spcBef>
        <a:spcAft>
          <a:spcPts val="400"/>
        </a:spcAft>
        <a:buClr>
          <a:srgbClr val="E8722D"/>
        </a:buClr>
        <a:buFont typeface="Wingdings 3" pitchFamily="18" charset="2"/>
        <a:buChar char=""/>
        <a:defRPr sz="1400" kern="1200">
          <a:solidFill>
            <a:schemeClr val="tx2"/>
          </a:solidFill>
          <a:latin typeface="+mn-lt"/>
          <a:ea typeface="MS PGothic" pitchFamily="34" charset="-128"/>
          <a:cs typeface="MS PGothic" charset="0"/>
        </a:defRPr>
      </a:lvl5pPr>
      <a:lvl6pPr marL="914400" indent="-137160" algn="l" defTabSz="914400" rtl="0" eaLnBrk="1" latinLnBrk="0" hangingPunct="1">
        <a:lnSpc>
          <a:spcPct val="90000"/>
        </a:lnSpc>
        <a:spcBef>
          <a:spcPts val="200"/>
        </a:spcBef>
        <a:spcAft>
          <a:spcPts val="400"/>
        </a:spcAft>
        <a:buClr>
          <a:schemeClr val="accent3"/>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3"/>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3"/>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3"/>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2.xml"/><Relationship Id="rId1" Type="http://schemas.openxmlformats.org/officeDocument/2006/relationships/slideLayout" Target="../slideLayouts/slideLayout1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5.xml"/><Relationship Id="rId1" Type="http://schemas.openxmlformats.org/officeDocument/2006/relationships/slideLayout" Target="../slideLayouts/slideLayout1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4870" y="1468134"/>
            <a:ext cx="10244207" cy="1138773"/>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400" b="1" dirty="0">
                <a:latin typeface="Arial" panose="020B0604020202020204" pitchFamily="34" charset="0"/>
              </a:rPr>
              <a:t>FORMATION INTER-AGENCE SUR LA GESTION DES CAS DE VIOLENCE BASÉE SUR LE GENRE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FR" smtClean="0"/>
              <a:t>Activité : Dynamiques des violences conjugales </a:t>
            </a:r>
          </a:p>
        </p:txBody>
      </p:sp>
      <p:sp>
        <p:nvSpPr>
          <p:cNvPr id="3" name="Content Placeholder 2"/>
          <p:cNvSpPr>
            <a:spLocks noGrp="1"/>
          </p:cNvSpPr>
          <p:nvPr>
            <p:ph idx="1"/>
          </p:nvPr>
        </p:nvSpPr>
        <p:spPr/>
        <p:txBody>
          <a:bodyPr>
            <a:normAutofit/>
          </a:bodyPr>
          <a:lstStyle/>
          <a:p>
            <a:r>
              <a:rPr lang="fr-FR" sz="2400" dirty="0"/>
              <a:t>En petits groupes, discutez de la façon dont vous pouvez expliquer les dynamiques de violences conjugales aux survivantes. </a:t>
            </a:r>
          </a:p>
          <a:p>
            <a:r>
              <a:rPr lang="fr-FR" sz="2400" dirty="0"/>
              <a:t>Votre explication varie-t-elle en fonction des cultures ou des contextes ?</a:t>
            </a:r>
          </a:p>
        </p:txBody>
      </p:sp>
    </p:spTree>
    <p:extLst>
      <p:ext uri="{BB962C8B-B14F-4D97-AF65-F5344CB8AC3E}">
        <p14:creationId xmlns:p14="http://schemas.microsoft.com/office/powerpoint/2010/main" val="27286497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Conséquences des violences conjugales</a:t>
            </a:r>
            <a:endParaRPr lang="fr-FR" dirty="0"/>
          </a:p>
        </p:txBody>
      </p:sp>
      <p:sp>
        <p:nvSpPr>
          <p:cNvPr id="3" name="Content Placeholder 2"/>
          <p:cNvSpPr>
            <a:spLocks noGrp="1"/>
          </p:cNvSpPr>
          <p:nvPr>
            <p:ph idx="1"/>
          </p:nvPr>
        </p:nvSpPr>
        <p:spPr/>
        <p:txBody>
          <a:bodyPr>
            <a:normAutofit/>
          </a:bodyPr>
          <a:lstStyle/>
          <a:p>
            <a:pPr>
              <a:buClr>
                <a:schemeClr val="accent4">
                  <a:lumMod val="75000"/>
                </a:schemeClr>
              </a:buClr>
              <a:buNone/>
            </a:pPr>
            <a:r>
              <a:rPr lang="fr-FR" sz="2800" dirty="0">
                <a:solidFill>
                  <a:schemeClr val="tx1"/>
                </a:solidFill>
              </a:rPr>
              <a:t>Physique et psychologique</a:t>
            </a:r>
          </a:p>
          <a:p>
            <a:pPr marL="363538" lvl="1" indent="-234950">
              <a:buClr>
                <a:schemeClr val="accent4">
                  <a:lumMod val="75000"/>
                </a:schemeClr>
              </a:buClr>
              <a:buFont typeface="Arial" panose="020B0604020202020204" pitchFamily="34" charset="0"/>
              <a:buChar char="•"/>
            </a:pPr>
            <a:r>
              <a:rPr lang="fr-FR" sz="2800" dirty="0">
                <a:solidFill>
                  <a:schemeClr val="tx1"/>
                </a:solidFill>
              </a:rPr>
              <a:t>Peur permanente = Stress</a:t>
            </a:r>
          </a:p>
          <a:p>
            <a:pPr marL="363538" lvl="1" indent="-234950">
              <a:buClr>
                <a:schemeClr val="accent4">
                  <a:lumMod val="75000"/>
                </a:schemeClr>
              </a:buClr>
              <a:buFont typeface="Arial" panose="020B0604020202020204" pitchFamily="34" charset="0"/>
              <a:buChar char="•"/>
            </a:pPr>
            <a:r>
              <a:rPr lang="fr-FR" sz="2800" dirty="0">
                <a:solidFill>
                  <a:schemeClr val="tx1"/>
                </a:solidFill>
              </a:rPr>
              <a:t>Se battre, fuir ou subir</a:t>
            </a:r>
          </a:p>
          <a:p>
            <a:pPr marL="363538" lvl="1" indent="-234950">
              <a:buClr>
                <a:schemeClr val="accent4">
                  <a:lumMod val="75000"/>
                </a:schemeClr>
              </a:buClr>
              <a:buFont typeface="Arial" panose="020B0604020202020204" pitchFamily="34" charset="0"/>
              <a:buChar char="•"/>
            </a:pPr>
            <a:r>
              <a:rPr lang="fr-FR" sz="2800" dirty="0">
                <a:solidFill>
                  <a:schemeClr val="tx1"/>
                </a:solidFill>
              </a:rPr>
              <a:t>Tristesse, isolement</a:t>
            </a:r>
          </a:p>
          <a:p>
            <a:pPr marL="363538" lvl="1" indent="-234950">
              <a:buClr>
                <a:schemeClr val="accent4">
                  <a:lumMod val="75000"/>
                </a:schemeClr>
              </a:buClr>
              <a:buFont typeface="Arial" panose="020B0604020202020204" pitchFamily="34" charset="0"/>
              <a:buChar char="•"/>
            </a:pPr>
            <a:r>
              <a:rPr lang="fr-FR" sz="2800" dirty="0">
                <a:solidFill>
                  <a:schemeClr val="tx1"/>
                </a:solidFill>
              </a:rPr>
              <a:t>Sentiment de culpabilité</a:t>
            </a:r>
          </a:p>
          <a:p>
            <a:r>
              <a:rPr lang="fr-FR" dirty="0" smtClean="0"/>
              <a:t> </a:t>
            </a:r>
          </a:p>
        </p:txBody>
      </p:sp>
      <p:pic>
        <p:nvPicPr>
          <p:cNvPr id="5" name="Picture 8" descr="Woman.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89900" y="2497851"/>
            <a:ext cx="1679575" cy="3652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9"/>
          <p:cNvSpPr txBox="1">
            <a:spLocks noChangeArrowheads="1"/>
          </p:cNvSpPr>
          <p:nvPr/>
        </p:nvSpPr>
        <p:spPr bwMode="auto">
          <a:xfrm>
            <a:off x="7374730" y="2063686"/>
            <a:ext cx="31099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ヒラギノ角ゴ Pro W3" pitchFamily="14" charset="-128"/>
              </a:defRPr>
            </a:lvl1pPr>
            <a:lvl2pPr marL="742950" indent="-285750">
              <a:defRPr sz="2400">
                <a:solidFill>
                  <a:schemeClr val="tx1"/>
                </a:solidFill>
                <a:latin typeface="Arial" panose="020B0604020202020204" pitchFamily="34" charset="0"/>
                <a:ea typeface="ヒラギノ角ゴ Pro W3" pitchFamily="14" charset="-128"/>
              </a:defRPr>
            </a:lvl2pPr>
            <a:lvl3pPr marL="1143000" indent="-228600">
              <a:defRPr sz="2400">
                <a:solidFill>
                  <a:schemeClr val="tx1"/>
                </a:solidFill>
                <a:latin typeface="Arial" panose="020B0604020202020204" pitchFamily="34" charset="0"/>
                <a:ea typeface="ヒラギノ角ゴ Pro W3" pitchFamily="14" charset="-128"/>
              </a:defRPr>
            </a:lvl3pPr>
            <a:lvl4pPr marL="1600200" indent="-228600">
              <a:defRPr sz="2400">
                <a:solidFill>
                  <a:schemeClr val="tx1"/>
                </a:solidFill>
                <a:latin typeface="Arial" panose="020B0604020202020204" pitchFamily="34" charset="0"/>
                <a:ea typeface="ヒラギノ角ゴ Pro W3" pitchFamily="14" charset="-128"/>
              </a:defRPr>
            </a:lvl4pPr>
            <a:lvl5pPr marL="2057400" indent="-228600">
              <a:defRPr sz="2400">
                <a:solidFill>
                  <a:schemeClr val="tx1"/>
                </a:solidFill>
                <a:latin typeface="Arial" panose="020B0604020202020204" pitchFamily="34" charset="0"/>
                <a:ea typeface="ヒラギノ角ゴ Pro W3" pitchFamily="1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ヒラギノ角ゴ Pro W3" pitchFamily="1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ヒラギノ角ゴ Pro W3" pitchFamily="1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ヒラギノ角ゴ Pro W3" pitchFamily="1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ヒラギノ角ゴ Pro W3" pitchFamily="14" charset="-128"/>
              </a:defRPr>
            </a:lvl9pPr>
          </a:lstStyle>
          <a:p>
            <a:pPr algn="ctr" eaLnBrk="0" fontAlgn="base" hangingPunct="0">
              <a:spcBef>
                <a:spcPct val="0"/>
              </a:spcBef>
              <a:spcAft>
                <a:spcPct val="0"/>
              </a:spcAft>
            </a:pPr>
            <a:r>
              <a:rPr lang="fr-FR" altLang="en-US" sz="1800" dirty="0">
                <a:solidFill>
                  <a:prstClr val="black"/>
                </a:solidFill>
                <a:latin typeface="+mn-lt"/>
              </a:rPr>
              <a:t>Santé mentale et bien-être</a:t>
            </a:r>
          </a:p>
        </p:txBody>
      </p:sp>
      <p:sp>
        <p:nvSpPr>
          <p:cNvPr id="7" name="TextBox 10"/>
          <p:cNvSpPr txBox="1">
            <a:spLocks noChangeArrowheads="1"/>
          </p:cNvSpPr>
          <p:nvPr/>
        </p:nvSpPr>
        <p:spPr bwMode="auto">
          <a:xfrm>
            <a:off x="9271000" y="3997324"/>
            <a:ext cx="2590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ヒラギノ角ゴ Pro W3" pitchFamily="14" charset="-128"/>
              </a:defRPr>
            </a:lvl1pPr>
            <a:lvl2pPr marL="742950" indent="-285750">
              <a:defRPr sz="2400">
                <a:solidFill>
                  <a:schemeClr val="tx1"/>
                </a:solidFill>
                <a:latin typeface="Arial" panose="020B0604020202020204" pitchFamily="34" charset="0"/>
                <a:ea typeface="ヒラギノ角ゴ Pro W3" pitchFamily="14" charset="-128"/>
              </a:defRPr>
            </a:lvl2pPr>
            <a:lvl3pPr marL="1143000" indent="-228600">
              <a:defRPr sz="2400">
                <a:solidFill>
                  <a:schemeClr val="tx1"/>
                </a:solidFill>
                <a:latin typeface="Arial" panose="020B0604020202020204" pitchFamily="34" charset="0"/>
                <a:ea typeface="ヒラギノ角ゴ Pro W3" pitchFamily="14" charset="-128"/>
              </a:defRPr>
            </a:lvl3pPr>
            <a:lvl4pPr marL="1600200" indent="-228600">
              <a:defRPr sz="2400">
                <a:solidFill>
                  <a:schemeClr val="tx1"/>
                </a:solidFill>
                <a:latin typeface="Arial" panose="020B0604020202020204" pitchFamily="34" charset="0"/>
                <a:ea typeface="ヒラギノ角ゴ Pro W3" pitchFamily="14" charset="-128"/>
              </a:defRPr>
            </a:lvl4pPr>
            <a:lvl5pPr marL="2057400" indent="-228600">
              <a:defRPr sz="2400">
                <a:solidFill>
                  <a:schemeClr val="tx1"/>
                </a:solidFill>
                <a:latin typeface="Arial" panose="020B0604020202020204" pitchFamily="34" charset="0"/>
                <a:ea typeface="ヒラギノ角ゴ Pro W3" pitchFamily="1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ヒラギノ角ゴ Pro W3" pitchFamily="1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ヒラギノ角ゴ Pro W3" pitchFamily="1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ヒラギノ角ゴ Pro W3" pitchFamily="1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ヒラギノ角ゴ Pro W3" pitchFamily="14" charset="-128"/>
              </a:defRPr>
            </a:lvl9pPr>
          </a:lstStyle>
          <a:p>
            <a:pPr algn="ctr" eaLnBrk="0" fontAlgn="base" hangingPunct="0">
              <a:spcBef>
                <a:spcPct val="0"/>
              </a:spcBef>
              <a:spcAft>
                <a:spcPct val="0"/>
              </a:spcAft>
            </a:pPr>
            <a:r>
              <a:rPr lang="fr-FR" altLang="en-US" sz="1800" dirty="0">
                <a:solidFill>
                  <a:prstClr val="black"/>
                </a:solidFill>
                <a:latin typeface="+mn-lt"/>
              </a:rPr>
              <a:t>Santé sexuelle</a:t>
            </a:r>
          </a:p>
        </p:txBody>
      </p:sp>
      <p:sp>
        <p:nvSpPr>
          <p:cNvPr id="8" name="TextBox 11"/>
          <p:cNvSpPr txBox="1">
            <a:spLocks noChangeArrowheads="1"/>
          </p:cNvSpPr>
          <p:nvPr/>
        </p:nvSpPr>
        <p:spPr bwMode="auto">
          <a:xfrm>
            <a:off x="7634287" y="6258002"/>
            <a:ext cx="2590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ヒラギノ角ゴ Pro W3" pitchFamily="14" charset="-128"/>
              </a:defRPr>
            </a:lvl1pPr>
            <a:lvl2pPr marL="742950" indent="-285750">
              <a:defRPr sz="2400">
                <a:solidFill>
                  <a:schemeClr val="tx1"/>
                </a:solidFill>
                <a:latin typeface="Arial" panose="020B0604020202020204" pitchFamily="34" charset="0"/>
                <a:ea typeface="ヒラギノ角ゴ Pro W3" pitchFamily="14" charset="-128"/>
              </a:defRPr>
            </a:lvl2pPr>
            <a:lvl3pPr marL="1143000" indent="-228600">
              <a:defRPr sz="2400">
                <a:solidFill>
                  <a:schemeClr val="tx1"/>
                </a:solidFill>
                <a:latin typeface="Arial" panose="020B0604020202020204" pitchFamily="34" charset="0"/>
                <a:ea typeface="ヒラギノ角ゴ Pro W3" pitchFamily="14" charset="-128"/>
              </a:defRPr>
            </a:lvl3pPr>
            <a:lvl4pPr marL="1600200" indent="-228600">
              <a:defRPr sz="2400">
                <a:solidFill>
                  <a:schemeClr val="tx1"/>
                </a:solidFill>
                <a:latin typeface="Arial" panose="020B0604020202020204" pitchFamily="34" charset="0"/>
                <a:ea typeface="ヒラギノ角ゴ Pro W3" pitchFamily="14" charset="-128"/>
              </a:defRPr>
            </a:lvl4pPr>
            <a:lvl5pPr marL="2057400" indent="-228600">
              <a:defRPr sz="2400">
                <a:solidFill>
                  <a:schemeClr val="tx1"/>
                </a:solidFill>
                <a:latin typeface="Arial" panose="020B0604020202020204" pitchFamily="34" charset="0"/>
                <a:ea typeface="ヒラギノ角ゴ Pro W3" pitchFamily="1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ヒラギノ角ゴ Pro W3" pitchFamily="1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ヒラギノ角ゴ Pro W3" pitchFamily="1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ヒラギノ角ゴ Pro W3" pitchFamily="1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ヒラギノ角ゴ Pro W3" pitchFamily="14" charset="-128"/>
              </a:defRPr>
            </a:lvl9pPr>
          </a:lstStyle>
          <a:p>
            <a:pPr algn="ctr" eaLnBrk="0" fontAlgn="base" hangingPunct="0">
              <a:spcBef>
                <a:spcPct val="0"/>
              </a:spcBef>
              <a:spcAft>
                <a:spcPct val="0"/>
              </a:spcAft>
            </a:pPr>
            <a:r>
              <a:rPr lang="fr-FR" altLang="en-US" sz="1800" dirty="0">
                <a:solidFill>
                  <a:prstClr val="black"/>
                </a:solidFill>
                <a:latin typeface="+mn-lt"/>
              </a:rPr>
              <a:t>Santé physique</a:t>
            </a:r>
          </a:p>
        </p:txBody>
      </p:sp>
      <p:sp>
        <p:nvSpPr>
          <p:cNvPr id="9" name="TextBox 12"/>
          <p:cNvSpPr txBox="1">
            <a:spLocks noChangeArrowheads="1"/>
          </p:cNvSpPr>
          <p:nvPr/>
        </p:nvSpPr>
        <p:spPr bwMode="auto">
          <a:xfrm>
            <a:off x="5499100" y="3976178"/>
            <a:ext cx="2590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ヒラギノ角ゴ Pro W3" pitchFamily="14" charset="-128"/>
              </a:defRPr>
            </a:lvl1pPr>
            <a:lvl2pPr marL="742950" indent="-285750">
              <a:defRPr sz="2400">
                <a:solidFill>
                  <a:schemeClr val="tx1"/>
                </a:solidFill>
                <a:latin typeface="Arial" panose="020B0604020202020204" pitchFamily="34" charset="0"/>
                <a:ea typeface="ヒラギノ角ゴ Pro W3" pitchFamily="14" charset="-128"/>
              </a:defRPr>
            </a:lvl2pPr>
            <a:lvl3pPr marL="1143000" indent="-228600">
              <a:defRPr sz="2400">
                <a:solidFill>
                  <a:schemeClr val="tx1"/>
                </a:solidFill>
                <a:latin typeface="Arial" panose="020B0604020202020204" pitchFamily="34" charset="0"/>
                <a:ea typeface="ヒラギノ角ゴ Pro W3" pitchFamily="14" charset="-128"/>
              </a:defRPr>
            </a:lvl3pPr>
            <a:lvl4pPr marL="1600200" indent="-228600">
              <a:defRPr sz="2400">
                <a:solidFill>
                  <a:schemeClr val="tx1"/>
                </a:solidFill>
                <a:latin typeface="Arial" panose="020B0604020202020204" pitchFamily="34" charset="0"/>
                <a:ea typeface="ヒラギノ角ゴ Pro W3" pitchFamily="14" charset="-128"/>
              </a:defRPr>
            </a:lvl4pPr>
            <a:lvl5pPr marL="2057400" indent="-228600">
              <a:defRPr sz="2400">
                <a:solidFill>
                  <a:schemeClr val="tx1"/>
                </a:solidFill>
                <a:latin typeface="Arial" panose="020B0604020202020204" pitchFamily="34" charset="0"/>
                <a:ea typeface="ヒラギノ角ゴ Pro W3" pitchFamily="1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ヒラギノ角ゴ Pro W3" pitchFamily="1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ヒラギノ角ゴ Pro W3" pitchFamily="1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ヒラギノ角ゴ Pro W3" pitchFamily="1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ヒラギノ角ゴ Pro W3" pitchFamily="14" charset="-128"/>
              </a:defRPr>
            </a:lvl9pPr>
          </a:lstStyle>
          <a:p>
            <a:pPr algn="ctr" eaLnBrk="0" fontAlgn="base" hangingPunct="0">
              <a:spcBef>
                <a:spcPct val="0"/>
              </a:spcBef>
              <a:spcAft>
                <a:spcPct val="0"/>
              </a:spcAft>
            </a:pPr>
            <a:r>
              <a:rPr lang="fr-FR" altLang="en-US" sz="1800" dirty="0">
                <a:solidFill>
                  <a:prstClr val="black"/>
                </a:solidFill>
                <a:latin typeface="+mn-lt"/>
              </a:rPr>
              <a:t>Stigmatisation, isolement, honte</a:t>
            </a:r>
          </a:p>
        </p:txBody>
      </p:sp>
    </p:spTree>
    <p:extLst>
      <p:ext uri="{BB962C8B-B14F-4D97-AF65-F5344CB8AC3E}">
        <p14:creationId xmlns:p14="http://schemas.microsoft.com/office/powerpoint/2010/main" val="39405858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smtClean="0"/>
              <a:t>Pour quelles raisons les femmes </a:t>
            </a:r>
            <a:br>
              <a:rPr lang="fr-FR" dirty="0" smtClean="0"/>
            </a:br>
            <a:r>
              <a:rPr lang="fr-FR" dirty="0" smtClean="0"/>
              <a:t>restent-elles ?</a:t>
            </a:r>
          </a:p>
        </p:txBody>
      </p:sp>
      <p:graphicFrame>
        <p:nvGraphicFramePr>
          <p:cNvPr id="4" name="Diagram 3"/>
          <p:cNvGraphicFramePr/>
          <p:nvPr>
            <p:extLst>
              <p:ext uri="{D42A27DB-BD31-4B8C-83A1-F6EECF244321}">
                <p14:modId xmlns:p14="http://schemas.microsoft.com/office/powerpoint/2010/main" val="2438433634"/>
              </p:ext>
            </p:extLst>
          </p:nvPr>
        </p:nvGraphicFramePr>
        <p:xfrm>
          <a:off x="1420586" y="1308100"/>
          <a:ext cx="8763000" cy="584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8" descr="Woman.png"/>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139354" y="2717800"/>
            <a:ext cx="1355996" cy="2949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397189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Soutien aux survivantes de violences conjugales</a:t>
            </a:r>
          </a:p>
        </p:txBody>
      </p:sp>
      <p:sp>
        <p:nvSpPr>
          <p:cNvPr id="3" name="Content Placeholder 2"/>
          <p:cNvSpPr>
            <a:spLocks noGrp="1"/>
          </p:cNvSpPr>
          <p:nvPr>
            <p:ph idx="1"/>
          </p:nvPr>
        </p:nvSpPr>
        <p:spPr/>
        <p:txBody>
          <a:bodyPr/>
          <a:lstStyle/>
          <a:p>
            <a:pPr marL="269875" indent="-269875">
              <a:buFont typeface="Arial" charset="0"/>
              <a:buChar char="•"/>
            </a:pPr>
            <a:r>
              <a:rPr lang="fr-FR" sz="3200" dirty="0" smtClean="0">
                <a:solidFill>
                  <a:schemeClr val="tx1"/>
                </a:solidFill>
              </a:rPr>
              <a:t>Orientation </a:t>
            </a:r>
            <a:r>
              <a:rPr lang="fr-FR" sz="3200" dirty="0">
                <a:solidFill>
                  <a:schemeClr val="tx1"/>
                </a:solidFill>
              </a:rPr>
              <a:t>vers les services essentiels (comme pour tous les cas)</a:t>
            </a:r>
          </a:p>
          <a:p>
            <a:pPr marL="269875" indent="-269875">
              <a:buFont typeface="Arial" charset="0"/>
              <a:buChar char="•"/>
            </a:pPr>
            <a:r>
              <a:rPr lang="fr-FR" sz="3200" dirty="0">
                <a:solidFill>
                  <a:schemeClr val="tx1"/>
                </a:solidFill>
              </a:rPr>
              <a:t> Services spécifiques aux violences conjugales</a:t>
            </a:r>
          </a:p>
          <a:p>
            <a:pPr marL="269875" indent="-269875">
              <a:buFont typeface="Arial" charset="0"/>
              <a:buChar char="•"/>
            </a:pPr>
            <a:r>
              <a:rPr lang="fr-FR" sz="3200" dirty="0">
                <a:solidFill>
                  <a:schemeClr val="tx1"/>
                </a:solidFill>
              </a:rPr>
              <a:t> Axés sur la sécurité</a:t>
            </a:r>
          </a:p>
          <a:p>
            <a:pPr marL="269875" indent="-269875">
              <a:buFont typeface="Arial" charset="0"/>
              <a:buChar char="•"/>
            </a:pPr>
            <a:r>
              <a:rPr lang="fr-FR" sz="3200" dirty="0">
                <a:solidFill>
                  <a:schemeClr val="tx1"/>
                </a:solidFill>
              </a:rPr>
              <a:t> Soutien psychosocial : Fournir des informations </a:t>
            </a:r>
          </a:p>
        </p:txBody>
      </p:sp>
    </p:spTree>
    <p:extLst>
      <p:ext uri="{BB962C8B-B14F-4D97-AF65-F5344CB8AC3E}">
        <p14:creationId xmlns:p14="http://schemas.microsoft.com/office/powerpoint/2010/main" val="6287396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FR" smtClean="0"/>
              <a:t>Activité : Évaluation de la sécurité </a:t>
            </a:r>
          </a:p>
        </p:txBody>
      </p:sp>
      <p:sp>
        <p:nvSpPr>
          <p:cNvPr id="3" name="Content Placeholder 2"/>
          <p:cNvSpPr>
            <a:spLocks noGrp="1"/>
          </p:cNvSpPr>
          <p:nvPr>
            <p:ph idx="1"/>
          </p:nvPr>
        </p:nvSpPr>
        <p:spPr>
          <a:xfrm>
            <a:off x="6863210" y="1048346"/>
            <a:ext cx="4478866" cy="5053469"/>
          </a:xfrm>
        </p:spPr>
        <p:txBody>
          <a:bodyPr>
            <a:normAutofit fontScale="92500" lnSpcReduction="20000"/>
          </a:bodyPr>
          <a:lstStyle/>
          <a:p>
            <a:r>
              <a:rPr lang="fr-FR" sz="2400" dirty="0">
                <a:solidFill>
                  <a:schemeClr val="tx1"/>
                </a:solidFill>
              </a:rPr>
              <a:t>Par petits groupes, discutez du plan visant à assurer la sécurité que vous êtes en train d'élaborer avec les survivantes de violences conjugales dans le cadre de votre programme et de votre expérience en matière d'élaboration de plans visant à assurer la sécurité. </a:t>
            </a:r>
          </a:p>
          <a:p>
            <a:r>
              <a:rPr lang="fr-FR" sz="2400" dirty="0">
                <a:solidFill>
                  <a:schemeClr val="tx1"/>
                </a:solidFill>
              </a:rPr>
              <a:t>Quelles sont quelques-unes de vos bonnes pratiques ? </a:t>
            </a:r>
          </a:p>
          <a:p>
            <a:r>
              <a:rPr lang="fr-FR" sz="2400" dirty="0">
                <a:solidFill>
                  <a:schemeClr val="tx1"/>
                </a:solidFill>
              </a:rPr>
              <a:t>Qu'est-ce qui peut être amélioré ? </a:t>
            </a:r>
          </a:p>
        </p:txBody>
      </p:sp>
    </p:spTree>
    <p:extLst>
      <p:ext uri="{BB962C8B-B14F-4D97-AF65-F5344CB8AC3E}">
        <p14:creationId xmlns:p14="http://schemas.microsoft.com/office/powerpoint/2010/main" val="34405155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Évaluation de la sécurité des survivantes de violences conjugales</a:t>
            </a:r>
            <a:endParaRPr lang="fr-FR"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54128569"/>
              </p:ext>
            </p:extLst>
          </p:nvPr>
        </p:nvGraphicFramePr>
        <p:xfrm>
          <a:off x="1023938" y="1828800"/>
          <a:ext cx="10324000" cy="44799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318377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Évaluer le sentiment de sécurité de la survivante</a:t>
            </a:r>
          </a:p>
        </p:txBody>
      </p:sp>
      <p:sp>
        <p:nvSpPr>
          <p:cNvPr id="3" name="Content Placeholder 2"/>
          <p:cNvSpPr>
            <a:spLocks noGrp="1"/>
          </p:cNvSpPr>
          <p:nvPr>
            <p:ph idx="1"/>
          </p:nvPr>
        </p:nvSpPr>
        <p:spPr/>
        <p:txBody>
          <a:bodyPr/>
          <a:lstStyle/>
          <a:p>
            <a:pPr algn="ctr"/>
            <a:r>
              <a:rPr lang="fr-FR" dirty="0">
                <a:solidFill>
                  <a:schemeClr val="tx1"/>
                </a:solidFill>
              </a:rPr>
              <a:t>Évaluez le sentiment de sécurité éprouvé par la survivante en parlant avec elle. Vous pouvez également l'évaluer en utilisant une échelle de 1 à 5, 1 signifiant « Pas du tout en sécurité » et 5 « Parfaitement en sécurité ». </a:t>
            </a:r>
          </a:p>
        </p:txBody>
      </p:sp>
      <p:graphicFrame>
        <p:nvGraphicFramePr>
          <p:cNvPr id="6" name="Table 5"/>
          <p:cNvGraphicFramePr>
            <a:graphicFrameLocks noGrp="1"/>
          </p:cNvGraphicFramePr>
          <p:nvPr>
            <p:extLst>
              <p:ext uri="{D42A27DB-BD31-4B8C-83A1-F6EECF244321}">
                <p14:modId xmlns:p14="http://schemas.microsoft.com/office/powerpoint/2010/main" val="3559589958"/>
              </p:ext>
            </p:extLst>
          </p:nvPr>
        </p:nvGraphicFramePr>
        <p:xfrm>
          <a:off x="1993900" y="3517900"/>
          <a:ext cx="7912099" cy="1333500"/>
        </p:xfrm>
        <a:graphic>
          <a:graphicData uri="http://schemas.openxmlformats.org/drawingml/2006/table">
            <a:tbl>
              <a:tblPr>
                <a:tableStyleId>{073A0DAA-6AF3-43AB-8588-CEC1D06C72B9}</a:tableStyleId>
              </a:tblPr>
              <a:tblGrid>
                <a:gridCol w="1581941">
                  <a:extLst>
                    <a:ext uri="{9D8B030D-6E8A-4147-A177-3AD203B41FA5}">
                      <a16:col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val="20000"/>
                    </a:ext>
                  </a:extLst>
                </a:gridCol>
                <a:gridCol w="1582739">
                  <a:extLst>
                    <a:ext uri="{9D8B030D-6E8A-4147-A177-3AD203B41FA5}">
                      <a16:col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val="20001"/>
                    </a:ext>
                  </a:extLst>
                </a:gridCol>
                <a:gridCol w="1581941">
                  <a:extLst>
                    <a:ext uri="{9D8B030D-6E8A-4147-A177-3AD203B41FA5}">
                      <a16:col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val="20002"/>
                    </a:ext>
                  </a:extLst>
                </a:gridCol>
                <a:gridCol w="1582739">
                  <a:extLst>
                    <a:ext uri="{9D8B030D-6E8A-4147-A177-3AD203B41FA5}">
                      <a16:col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val="20003"/>
                    </a:ext>
                  </a:extLst>
                </a:gridCol>
                <a:gridCol w="1582739">
                  <a:extLst>
                    <a:ext uri="{9D8B030D-6E8A-4147-A177-3AD203B41FA5}">
                      <a16:col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val="20004"/>
                    </a:ext>
                  </a:extLst>
                </a:gridCol>
              </a:tblGrid>
              <a:tr h="369794">
                <a:tc>
                  <a:txBody>
                    <a:bodyPr/>
                    <a:lstStyle/>
                    <a:p>
                      <a:pPr marL="0" marR="0" algn="just">
                        <a:spcBef>
                          <a:spcPts val="400"/>
                        </a:spcBef>
                        <a:spcAft>
                          <a:spcPts val="400"/>
                        </a:spcAft>
                      </a:pPr>
                      <a:endParaRPr lang="en-US" sz="2000" dirty="0">
                        <a:effectLst/>
                        <a:latin typeface="Calibri" panose="020F0502020204030204" pitchFamily="34" charset="0"/>
                      </a:endParaRPr>
                    </a:p>
                  </a:txBody>
                  <a:tcPr marL="68580" marR="68580" marT="0" marB="0"/>
                </a:tc>
                <a:tc>
                  <a:txBody>
                    <a:bodyPr/>
                    <a:lstStyle/>
                    <a:p>
                      <a:pPr marL="0" marR="0" algn="just">
                        <a:spcBef>
                          <a:spcPts val="400"/>
                        </a:spcBef>
                        <a:spcAft>
                          <a:spcPts val="400"/>
                        </a:spcAft>
                      </a:pPr>
                      <a:r>
                        <a:rPr lang="en-US" sz="1800">
                          <a:effectLst/>
                        </a:rPr>
                        <a:t> </a:t>
                      </a:r>
                      <a:endParaRPr lang="fr-FR" sz="2000">
                        <a:effectLst/>
                        <a:latin typeface="Calibri" panose="020F0502020204030204" pitchFamily="34" charset="0"/>
                      </a:endParaRPr>
                    </a:p>
                  </a:txBody>
                  <a:tcPr marL="68580" marR="68580" marT="0" marB="0"/>
                </a:tc>
                <a:tc>
                  <a:txBody>
                    <a:bodyPr/>
                    <a:lstStyle/>
                    <a:p>
                      <a:pPr marL="0" marR="0" algn="just">
                        <a:spcBef>
                          <a:spcPts val="400"/>
                        </a:spcBef>
                        <a:spcAft>
                          <a:spcPts val="400"/>
                        </a:spcAft>
                      </a:pPr>
                      <a:endParaRPr lang="en-US" sz="2000" dirty="0">
                        <a:effectLst/>
                        <a:latin typeface="Calibri" panose="020F0502020204030204" pitchFamily="34" charset="0"/>
                      </a:endParaRPr>
                    </a:p>
                  </a:txBody>
                  <a:tcPr marL="68580" marR="68580" marT="0" marB="0"/>
                </a:tc>
                <a:tc>
                  <a:txBody>
                    <a:bodyPr/>
                    <a:lstStyle/>
                    <a:p>
                      <a:pPr marL="0" marR="0" algn="just">
                        <a:spcBef>
                          <a:spcPts val="400"/>
                        </a:spcBef>
                        <a:spcAft>
                          <a:spcPts val="400"/>
                        </a:spcAft>
                      </a:pPr>
                      <a:r>
                        <a:rPr lang="en-US" sz="1800">
                          <a:effectLst/>
                        </a:rPr>
                        <a:t> </a:t>
                      </a:r>
                      <a:endParaRPr lang="fr-FR" sz="2000">
                        <a:effectLst/>
                        <a:latin typeface="Calibri" panose="020F0502020204030204" pitchFamily="34" charset="0"/>
                      </a:endParaRPr>
                    </a:p>
                  </a:txBody>
                  <a:tcPr marL="68580" marR="68580" marT="0" marB="0"/>
                </a:tc>
                <a:tc>
                  <a:txBody>
                    <a:bodyPr/>
                    <a:lstStyle/>
                    <a:p>
                      <a:pPr marL="0" marR="0" algn="just">
                        <a:spcBef>
                          <a:spcPts val="400"/>
                        </a:spcBef>
                        <a:spcAft>
                          <a:spcPts val="400"/>
                        </a:spcAft>
                      </a:pPr>
                      <a:endParaRPr lang="en-US" sz="2000" dirty="0">
                        <a:effectLst/>
                        <a:latin typeface="Calibri" panose="020F0502020204030204" pitchFamily="34" charset="0"/>
                      </a:endParaRPr>
                    </a:p>
                  </a:txBody>
                  <a:tcPr marL="68580" marR="68580" marT="0" marB="0"/>
                </a:tc>
                <a:extLst>
                  <a:ext uri="{0D108BD9-81ED-4DB2-BD59-A6C34878D82A}">
                    <a16:row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val="10000"/>
                  </a:ext>
                </a:extLst>
              </a:tr>
              <a:tr h="963706">
                <a:tc>
                  <a:txBody>
                    <a:bodyPr/>
                    <a:lstStyle/>
                    <a:p>
                      <a:pPr marL="0" marR="0" algn="just">
                        <a:spcBef>
                          <a:spcPts val="400"/>
                        </a:spcBef>
                        <a:spcAft>
                          <a:spcPts val="400"/>
                        </a:spcAft>
                      </a:pPr>
                      <a:r>
                        <a:rPr lang="en-US" sz="1800" dirty="0">
                          <a:effectLst/>
                        </a:rPr>
                        <a:t>1 </a:t>
                      </a:r>
                      <a:endParaRPr lang="fr-FR" sz="2000" dirty="0">
                        <a:effectLst/>
                      </a:endParaRPr>
                    </a:p>
                    <a:p>
                      <a:pPr marL="0" marR="0">
                        <a:spcBef>
                          <a:spcPts val="0"/>
                        </a:spcBef>
                        <a:spcAft>
                          <a:spcPts val="0"/>
                        </a:spcAft>
                      </a:pPr>
                      <a:r>
                        <a:rPr lang="en-US" sz="1800" dirty="0">
                          <a:effectLst/>
                        </a:rPr>
                        <a:t>Pas du tout en sécurité</a:t>
                      </a:r>
                      <a:endParaRPr lang="fr-FR" sz="2000" dirty="0">
                        <a:solidFill>
                          <a:srgbClr val="000000"/>
                        </a:solidFill>
                        <a:effectLst/>
                        <a:latin typeface="Garamond" panose="02020404030301010803" pitchFamily="18" charset="0"/>
                        <a:ea typeface="Times New Roman" panose="02020603050405020304" pitchFamily="18" charset="0"/>
                        <a:cs typeface="Garamond" panose="02020404030301010803" pitchFamily="18" charset="0"/>
                      </a:endParaRPr>
                    </a:p>
                  </a:txBody>
                  <a:tcPr marL="68580" marR="68580" marT="0" marB="0"/>
                </a:tc>
                <a:tc>
                  <a:txBody>
                    <a:bodyPr/>
                    <a:lstStyle/>
                    <a:p>
                      <a:pPr marL="0" marR="0" algn="just">
                        <a:spcBef>
                          <a:spcPts val="400"/>
                        </a:spcBef>
                        <a:spcAft>
                          <a:spcPts val="400"/>
                        </a:spcAft>
                      </a:pPr>
                      <a:r>
                        <a:rPr lang="en-US" sz="1800" dirty="0">
                          <a:effectLst/>
                        </a:rPr>
                        <a:t>2 </a:t>
                      </a:r>
                      <a:endParaRPr lang="fr-FR" sz="2000" dirty="0">
                        <a:effectLst/>
                        <a:latin typeface="Calibri" panose="020F0502020204030204" pitchFamily="34" charset="0"/>
                      </a:endParaRPr>
                    </a:p>
                  </a:txBody>
                  <a:tcPr marL="68580" marR="68580" marT="0" marB="0"/>
                </a:tc>
                <a:tc>
                  <a:txBody>
                    <a:bodyPr/>
                    <a:lstStyle/>
                    <a:p>
                      <a:pPr marL="0" marR="0" algn="just">
                        <a:spcBef>
                          <a:spcPts val="400"/>
                        </a:spcBef>
                        <a:spcAft>
                          <a:spcPts val="400"/>
                        </a:spcAft>
                      </a:pPr>
                      <a:r>
                        <a:rPr lang="en-US" sz="1800">
                          <a:effectLst/>
                        </a:rPr>
                        <a:t>3 </a:t>
                      </a:r>
                      <a:endParaRPr lang="fr-FR" sz="2000">
                        <a:effectLst/>
                        <a:latin typeface="Calibri" panose="020F0502020204030204" pitchFamily="34" charset="0"/>
                      </a:endParaRPr>
                    </a:p>
                  </a:txBody>
                  <a:tcPr marL="68580" marR="68580" marT="0" marB="0"/>
                </a:tc>
                <a:tc>
                  <a:txBody>
                    <a:bodyPr/>
                    <a:lstStyle/>
                    <a:p>
                      <a:pPr marL="0" marR="0" algn="just">
                        <a:spcBef>
                          <a:spcPts val="400"/>
                        </a:spcBef>
                        <a:spcAft>
                          <a:spcPts val="400"/>
                        </a:spcAft>
                      </a:pPr>
                      <a:r>
                        <a:rPr lang="en-US" sz="1800" dirty="0">
                          <a:effectLst/>
                        </a:rPr>
                        <a:t>4 </a:t>
                      </a:r>
                      <a:endParaRPr lang="fr-FR" sz="2000" dirty="0">
                        <a:effectLst/>
                        <a:latin typeface="Calibri" panose="020F0502020204030204" pitchFamily="34" charset="0"/>
                      </a:endParaRPr>
                    </a:p>
                  </a:txBody>
                  <a:tcPr marL="68580" marR="68580" marT="0" marB="0"/>
                </a:tc>
                <a:tc>
                  <a:txBody>
                    <a:bodyPr/>
                    <a:lstStyle/>
                    <a:p>
                      <a:pPr marL="0" marR="0" algn="just">
                        <a:spcBef>
                          <a:spcPts val="400"/>
                        </a:spcBef>
                        <a:spcAft>
                          <a:spcPts val="400"/>
                        </a:spcAft>
                      </a:pPr>
                      <a:r>
                        <a:rPr lang="en-US" sz="1800" dirty="0">
                          <a:effectLst/>
                        </a:rPr>
                        <a:t>5</a:t>
                      </a:r>
                      <a:endParaRPr lang="fr-FR" sz="2000" dirty="0">
                        <a:effectLst/>
                      </a:endParaRPr>
                    </a:p>
                    <a:p>
                      <a:pPr marL="0" marR="0" algn="just">
                        <a:spcBef>
                          <a:spcPts val="400"/>
                        </a:spcBef>
                        <a:spcAft>
                          <a:spcPts val="400"/>
                        </a:spcAft>
                      </a:pPr>
                      <a:r>
                        <a:rPr lang="en-US" sz="1800" dirty="0">
                          <a:effectLst/>
                        </a:rPr>
                        <a:t>Parfaitement en sécurité </a:t>
                      </a:r>
                      <a:endParaRPr lang="fr-FR" sz="2000" dirty="0">
                        <a:effectLst/>
                        <a:latin typeface="Calibri" panose="020F0502020204030204" pitchFamily="34" charset="0"/>
                      </a:endParaRPr>
                    </a:p>
                  </a:txBody>
                  <a:tcPr marL="68580" marR="68580" marT="0" marB="0"/>
                </a:tc>
                <a:extLst>
                  <a:ext uri="{0D108BD9-81ED-4DB2-BD59-A6C34878D82A}">
                    <a16:row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val="10001"/>
                  </a:ext>
                </a:extLst>
              </a:tr>
            </a:tbl>
          </a:graphicData>
        </a:graphic>
      </p:graphicFrame>
      <p:pic>
        <p:nvPicPr>
          <p:cNvPr id="1026" name="Picture 2" descr="http://vector.me/files/images/2/9/296249/smiley_face_preview"/>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0727" r="59879" b="67610"/>
          <a:stretch/>
        </p:blipFill>
        <p:spPr bwMode="auto">
          <a:xfrm>
            <a:off x="8432800" y="3496428"/>
            <a:ext cx="419100" cy="40469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http://vector.me/files/images/2/9/296249/smiley_face_preview"/>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9151" r="39515" b="67610"/>
          <a:stretch/>
        </p:blipFill>
        <p:spPr bwMode="auto">
          <a:xfrm>
            <a:off x="5181600" y="3527107"/>
            <a:ext cx="426062" cy="37401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http://vector.me/files/images/2/9/296249/smiley_face_preview"/>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9515" r="22060" b="65945"/>
          <a:stretch/>
        </p:blipFill>
        <p:spPr bwMode="auto">
          <a:xfrm>
            <a:off x="2005328" y="3496981"/>
            <a:ext cx="401934" cy="4295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74237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Identifier les SCHÉMAS DE MALTRAITANCE</a:t>
            </a:r>
          </a:p>
        </p:txBody>
      </p:sp>
      <p:sp>
        <p:nvSpPr>
          <p:cNvPr id="4" name="TextBox 3"/>
          <p:cNvSpPr txBox="1"/>
          <p:nvPr/>
        </p:nvSpPr>
        <p:spPr>
          <a:xfrm>
            <a:off x="624625" y="1805343"/>
            <a:ext cx="10688144" cy="430887"/>
          </a:xfrm>
          <a:prstGeom prst="rect">
            <a:avLst/>
          </a:prstGeom>
          <a:noFill/>
        </p:spPr>
        <p:txBody>
          <a:bodyPr wrap="square" rtlCol="0">
            <a:spAutoFit/>
          </a:bodyPr>
          <a:lstStyle/>
          <a:p>
            <a:r>
              <a:rPr lang="fr-FR" sz="2200" b="1" dirty="0"/>
              <a:t>Aidez la survivante à identifier les schémas de maltraitance</a:t>
            </a:r>
            <a:endParaRPr lang="fr-FR" sz="2200" dirty="0"/>
          </a:p>
        </p:txBody>
      </p:sp>
      <p:sp>
        <p:nvSpPr>
          <p:cNvPr id="5" name="Rounded Rectangular Callout 4"/>
          <p:cNvSpPr/>
          <p:nvPr/>
        </p:nvSpPr>
        <p:spPr>
          <a:xfrm>
            <a:off x="1392182" y="2522041"/>
            <a:ext cx="2362200" cy="1491159"/>
          </a:xfrm>
          <a:prstGeom prst="wedgeRoundRectCallou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a:solidFill>
                  <a:schemeClr val="tx1"/>
                </a:solidFill>
              </a:rPr>
              <a:t>Pouvez-vous me dire quand vous vous êtes sentie le plus en danger en compagnie de votre mari ?</a:t>
            </a:r>
          </a:p>
        </p:txBody>
      </p:sp>
      <p:sp>
        <p:nvSpPr>
          <p:cNvPr id="6" name="Oval Callout 5"/>
          <p:cNvSpPr/>
          <p:nvPr/>
        </p:nvSpPr>
        <p:spPr>
          <a:xfrm>
            <a:off x="6240955" y="2207895"/>
            <a:ext cx="2565401" cy="1905000"/>
          </a:xfrm>
          <a:prstGeom prst="wedgeEllipseCallou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a:solidFill>
                  <a:schemeClr val="tx1"/>
                </a:solidFill>
              </a:rPr>
              <a:t>Qu'avez-vous remarqué au sujet de l'agresseur dans les moments où vous vous sentez en danger ?</a:t>
            </a:r>
          </a:p>
        </p:txBody>
      </p:sp>
      <p:sp>
        <p:nvSpPr>
          <p:cNvPr id="7" name="Rectangular Callout 6"/>
          <p:cNvSpPr/>
          <p:nvPr/>
        </p:nvSpPr>
        <p:spPr>
          <a:xfrm>
            <a:off x="8304924" y="4375237"/>
            <a:ext cx="2451100" cy="1639570"/>
          </a:xfrm>
          <a:prstGeom prst="wedgeRectCallou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a:solidFill>
                  <a:schemeClr val="tx1"/>
                </a:solidFill>
              </a:rPr>
              <a:t>Avez-vous remarqué un signe précurseur particulier de la violence ?</a:t>
            </a:r>
          </a:p>
        </p:txBody>
      </p:sp>
      <p:sp>
        <p:nvSpPr>
          <p:cNvPr id="8" name="Oval Callout 7"/>
          <p:cNvSpPr/>
          <p:nvPr/>
        </p:nvSpPr>
        <p:spPr>
          <a:xfrm>
            <a:off x="3273531" y="4275652"/>
            <a:ext cx="2933701" cy="1807210"/>
          </a:xfrm>
          <a:prstGeom prst="wedgeEllipseCallou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a:solidFill>
                  <a:schemeClr val="tx1"/>
                </a:solidFill>
              </a:rPr>
              <a:t>Que se passe-t-il autour de vous lorsque vous vous sentez en danger ?</a:t>
            </a:r>
          </a:p>
        </p:txBody>
      </p:sp>
    </p:spTree>
    <p:extLst>
      <p:ext uri="{BB962C8B-B14F-4D97-AF65-F5344CB8AC3E}">
        <p14:creationId xmlns:p14="http://schemas.microsoft.com/office/powerpoint/2010/main" val="36170885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ÉVALUER LES RISQUES LORSQUE LES ACTES DE VIOLENCE S'INTENSIFIENT</a:t>
            </a:r>
          </a:p>
        </p:txBody>
      </p:sp>
      <p:sp>
        <p:nvSpPr>
          <p:cNvPr id="4" name="Rounded Rectangular Callout 3"/>
          <p:cNvSpPr/>
          <p:nvPr/>
        </p:nvSpPr>
        <p:spPr>
          <a:xfrm>
            <a:off x="8375073" y="1731819"/>
            <a:ext cx="3429000" cy="3871812"/>
          </a:xfrm>
          <a:prstGeom prst="wedgeRoundRectCallou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i="1" dirty="0">
                <a:solidFill>
                  <a:schemeClr val="tx1"/>
                </a:solidFill>
              </a:rPr>
              <a:t>J'aimerais vous poser quelques questions sur les violences que vous avez subies et le comportement de votre mari. Vous aurez peut-être du mal à répondre à certaines de ces questions. Faites simplement de votre mieux et dites-moi si vous avez besoin de faire une pause ou si vous ne voulez pas répondre à une question particulière. Dites-moi simplement « oui », « non » ou « je ne sais pas » lorsque je vous pose la question.</a:t>
            </a:r>
            <a:endParaRPr lang="fr-FR" sz="1600" dirty="0">
              <a:solidFill>
                <a:schemeClr val="tx1"/>
              </a:solidFill>
            </a:endParaRPr>
          </a:p>
        </p:txBody>
      </p:sp>
      <p:pic>
        <p:nvPicPr>
          <p:cNvPr id="1027"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243895" y="1260354"/>
            <a:ext cx="7565019" cy="5597646"/>
          </a:xfrm>
          <a:prstGeom prst="rect">
            <a:avLst/>
          </a:prstGeom>
          <a:noFill/>
          <a:ln w="9525">
            <a:noFill/>
            <a:miter lim="800000"/>
            <a:headEnd/>
            <a:tailEnd/>
          </a:ln>
        </p:spPr>
      </p:pic>
    </p:spTree>
    <p:extLst>
      <p:ext uri="{BB962C8B-B14F-4D97-AF65-F5344CB8AC3E}">
        <p14:creationId xmlns:p14="http://schemas.microsoft.com/office/powerpoint/2010/main" val="15696096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FR" smtClean="0"/>
              <a:t>Activité : </a:t>
            </a:r>
            <a:r>
              <a:t/>
            </a:r>
            <a:br/>
            <a:r>
              <a:rPr lang="fr-FR" smtClean="0"/>
              <a:t>ÉVALUATION DE LA SÉCURITÉ EN CAS DE VIOLENCES CONJUGALES</a:t>
            </a:r>
          </a:p>
        </p:txBody>
      </p:sp>
      <p:sp>
        <p:nvSpPr>
          <p:cNvPr id="3" name="Content Placeholder 2"/>
          <p:cNvSpPr>
            <a:spLocks noGrp="1"/>
          </p:cNvSpPr>
          <p:nvPr>
            <p:ph idx="1"/>
          </p:nvPr>
        </p:nvSpPr>
        <p:spPr>
          <a:xfrm>
            <a:off x="7077210" y="977156"/>
            <a:ext cx="4478866" cy="5053469"/>
          </a:xfrm>
        </p:spPr>
        <p:txBody>
          <a:bodyPr>
            <a:normAutofit fontScale="92500" lnSpcReduction="10000"/>
          </a:bodyPr>
          <a:lstStyle/>
          <a:p>
            <a:r>
              <a:rPr lang="fr-FR" sz="2400" dirty="0">
                <a:solidFill>
                  <a:schemeClr val="tx1"/>
                </a:solidFill>
              </a:rPr>
              <a:t>Par petits groupes de 4 personnes maximum, lisez le document de l'étude de cas et </a:t>
            </a:r>
            <a:r>
              <a:rPr lang="fr-FR" sz="2400" b="1" dirty="0">
                <a:solidFill>
                  <a:schemeClr val="tx1"/>
                </a:solidFill>
              </a:rPr>
              <a:t>évaluez la sécurité de la survivante</a:t>
            </a:r>
            <a:r>
              <a:rPr lang="fr-FR" sz="2400" dirty="0">
                <a:solidFill>
                  <a:schemeClr val="tx1"/>
                </a:solidFill>
              </a:rPr>
              <a:t> à l'aide des compétences et des outils que vous venez d'acquérir. </a:t>
            </a:r>
          </a:p>
          <a:p>
            <a:r>
              <a:rPr lang="fr-FR" sz="2400" dirty="0">
                <a:solidFill>
                  <a:schemeClr val="tx1"/>
                </a:solidFill>
              </a:rPr>
              <a:t>Quelles sont les questions auxquelles la survivante n'a pas répondu dans le document ? </a:t>
            </a:r>
          </a:p>
          <a:p>
            <a:r>
              <a:rPr lang="fr-FR" sz="2400" dirty="0">
                <a:solidFill>
                  <a:schemeClr val="tx1"/>
                </a:solidFill>
              </a:rPr>
              <a:t>Où sont les lacunes dans votre évaluation de la sécurité ?</a:t>
            </a:r>
          </a:p>
        </p:txBody>
      </p:sp>
    </p:spTree>
    <p:extLst>
      <p:ext uri="{BB962C8B-B14F-4D97-AF65-F5344CB8AC3E}">
        <p14:creationId xmlns:p14="http://schemas.microsoft.com/office/powerpoint/2010/main" val="40559344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021793" y="2179506"/>
            <a:ext cx="10525438" cy="2134930"/>
          </a:xfrm>
        </p:spPr>
        <p:txBody>
          <a:bodyPr/>
          <a:lstStyle/>
          <a:p>
            <a:r>
              <a:rPr lang="fr-FR" sz="4800" dirty="0"/>
              <a:t>Réponse de la GESTION DES CAS aux violences conjugales pour les femmes et les filles</a:t>
            </a:r>
          </a:p>
        </p:txBody>
      </p:sp>
      <p:sp>
        <p:nvSpPr>
          <p:cNvPr id="5" name="Text Placeholder 4"/>
          <p:cNvSpPr>
            <a:spLocks noGrp="1"/>
          </p:cNvSpPr>
          <p:nvPr>
            <p:ph type="body" sz="quarter" idx="10"/>
          </p:nvPr>
        </p:nvSpPr>
        <p:spPr/>
        <p:txBody>
          <a:bodyPr/>
          <a:lstStyle/>
          <a:p>
            <a:pPr>
              <a:buFont typeface="Tw Cen MT" charset="0"/>
              <a:buChar char=" "/>
              <a:defRPr/>
            </a:pPr>
            <a:r>
              <a:rPr lang="fr-FR" smtClean="0"/>
              <a:t>MODULE 15A</a:t>
            </a:r>
          </a:p>
        </p:txBody>
      </p:sp>
      <p:cxnSp>
        <p:nvCxnSpPr>
          <p:cNvPr id="7" name="Straight Connector 6"/>
          <p:cNvCxnSpPr/>
          <p:nvPr/>
        </p:nvCxnSpPr>
        <p:spPr>
          <a:xfrm>
            <a:off x="1008029" y="5057539"/>
            <a:ext cx="10257848" cy="0"/>
          </a:xfrm>
          <a:prstGeom prst="line">
            <a:avLst/>
          </a:prstGeom>
          <a:ln w="76200" cmpd="sng">
            <a:solidFill>
              <a:schemeClr val="bg2"/>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FR" smtClean="0"/>
              <a:t>Élaboration d'un plan visant à assurer la sécurité avec les survivantes de violences conjugales</a:t>
            </a:r>
            <a:endParaRPr lang="fr-FR" dirty="0"/>
          </a:p>
        </p:txBody>
      </p:sp>
      <p:sp>
        <p:nvSpPr>
          <p:cNvPr id="3" name="Content Placeholder 2"/>
          <p:cNvSpPr>
            <a:spLocks noGrp="1"/>
          </p:cNvSpPr>
          <p:nvPr>
            <p:ph idx="1"/>
          </p:nvPr>
        </p:nvSpPr>
        <p:spPr>
          <a:xfrm>
            <a:off x="887751" y="2071992"/>
            <a:ext cx="9720262" cy="4022725"/>
          </a:xfrm>
        </p:spPr>
        <p:txBody>
          <a:bodyPr/>
          <a:lstStyle/>
          <a:p>
            <a:pPr marL="457200" indent="-457200">
              <a:buClr>
                <a:schemeClr val="accent4">
                  <a:lumMod val="75000"/>
                </a:schemeClr>
              </a:buClr>
              <a:buFont typeface="Arial" panose="020B0604020202020204" pitchFamily="34" charset="0"/>
              <a:buChar char="•"/>
            </a:pPr>
            <a:r>
              <a:rPr lang="fr-FR" dirty="0">
                <a:solidFill>
                  <a:schemeClr val="tx1"/>
                </a:solidFill>
              </a:rPr>
              <a:t>L'élaboration d'un plan visant à assurer la sécurité permet aux survivantes de disposer d'une marche à suivre prédéfinie </a:t>
            </a:r>
          </a:p>
          <a:p>
            <a:pPr marL="457200" indent="-457200">
              <a:buClr>
                <a:schemeClr val="accent4">
                  <a:lumMod val="75000"/>
                </a:schemeClr>
              </a:buClr>
              <a:buFont typeface="Arial" panose="020B0604020202020204" pitchFamily="34" charset="0"/>
              <a:buChar char="•"/>
            </a:pPr>
            <a:r>
              <a:rPr lang="fr-FR" dirty="0">
                <a:solidFill>
                  <a:schemeClr val="tx1"/>
                </a:solidFill>
              </a:rPr>
              <a:t>Les aide à planifier exactement ce qu'elles doivent faire dans les situations qui mettent leur vie en danger</a:t>
            </a:r>
          </a:p>
          <a:p>
            <a:pPr marL="457200" indent="-457200">
              <a:buClr>
                <a:schemeClr val="accent4">
                  <a:lumMod val="75000"/>
                </a:schemeClr>
              </a:buClr>
              <a:buFont typeface="Arial" panose="020B0604020202020204" pitchFamily="34" charset="0"/>
              <a:buChar char="•"/>
            </a:pPr>
            <a:r>
              <a:rPr lang="fr-FR" dirty="0">
                <a:solidFill>
                  <a:schemeClr val="tx1"/>
                </a:solidFill>
              </a:rPr>
              <a:t>Limite le mal infligé par les agresseurs en identifiant les ressources, les échappatoires, les moyens d'éviter qu'ils leur fassent du mal et les lieux où elles peuvent se réfugier temporairement</a:t>
            </a:r>
          </a:p>
          <a:p>
            <a:pPr indent="-457200"/>
            <a:endParaRPr lang="fr-FR" b="1" dirty="0">
              <a:solidFill>
                <a:schemeClr val="tx1"/>
              </a:solidFill>
            </a:endParaRPr>
          </a:p>
          <a:p>
            <a:pPr marL="457200" indent="-457200"/>
            <a:r>
              <a:rPr lang="fr-FR" b="1" dirty="0">
                <a:solidFill>
                  <a:schemeClr val="tx1"/>
                </a:solidFill>
              </a:rPr>
              <a:t>*Rappelez-vous que le moment le plus dangereux pour toutes les survivantes de violences conjugales est lorsqu'elles tentent de partir*</a:t>
            </a:r>
          </a:p>
        </p:txBody>
      </p:sp>
    </p:spTree>
    <p:extLst>
      <p:ext uri="{BB962C8B-B14F-4D97-AF65-F5344CB8AC3E}">
        <p14:creationId xmlns:p14="http://schemas.microsoft.com/office/powerpoint/2010/main" val="10689134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FR" smtClean="0"/>
              <a:t>Élaboration d'un plan visant à assurer la sécurité avec les survivantes de violences conjugales</a:t>
            </a:r>
            <a:endParaRPr lang="fr-FR" dirty="0"/>
          </a:p>
        </p:txBody>
      </p:sp>
      <p:sp>
        <p:nvSpPr>
          <p:cNvPr id="4" name="Content Placeholder 3"/>
          <p:cNvSpPr>
            <a:spLocks noGrp="1"/>
          </p:cNvSpPr>
          <p:nvPr>
            <p:ph idx="1"/>
          </p:nvPr>
        </p:nvSpPr>
        <p:spPr/>
        <p:txBody>
          <a:bodyPr/>
          <a:lstStyle/>
          <a:p>
            <a:r>
              <a:rPr lang="fr-FR" sz="2400" dirty="0">
                <a:solidFill>
                  <a:schemeClr val="tx1"/>
                </a:solidFill>
              </a:rPr>
              <a:t>Identifier les réponses de la survivante  </a:t>
            </a:r>
          </a:p>
          <a:p>
            <a:r>
              <a:rPr lang="fr-FR" sz="2400" dirty="0">
                <a:solidFill>
                  <a:schemeClr val="tx1"/>
                </a:solidFill>
              </a:rPr>
              <a:t>Identifier ses ressources existantes (personnes, argent, matériel)</a:t>
            </a:r>
          </a:p>
          <a:p>
            <a:r>
              <a:rPr lang="fr-FR" sz="2400" dirty="0">
                <a:solidFill>
                  <a:schemeClr val="tx1"/>
                </a:solidFill>
              </a:rPr>
              <a:t>Examiner les stratégies de sécurité possibles </a:t>
            </a:r>
          </a:p>
          <a:p>
            <a:r>
              <a:rPr lang="fr-FR" sz="2400" dirty="0">
                <a:solidFill>
                  <a:schemeClr val="tx1"/>
                </a:solidFill>
              </a:rPr>
              <a:t>Discuter de ce qui arriverait si elle devait partir/avait décidé de partir</a:t>
            </a:r>
          </a:p>
          <a:p>
            <a:r>
              <a:rPr lang="fr-FR" sz="2400" dirty="0">
                <a:solidFill>
                  <a:schemeClr val="tx1"/>
                </a:solidFill>
              </a:rPr>
              <a:t>Résumer la discussion pour elle et la consigner si cela est utile  </a:t>
            </a:r>
          </a:p>
          <a:p>
            <a:endParaRPr lang="fr-FR" sz="2400" dirty="0">
              <a:solidFill>
                <a:schemeClr val="tx1"/>
              </a:solidFill>
            </a:endParaRPr>
          </a:p>
        </p:txBody>
      </p:sp>
    </p:spTree>
    <p:extLst>
      <p:ext uri="{BB962C8B-B14F-4D97-AF65-F5344CB8AC3E}">
        <p14:creationId xmlns:p14="http://schemas.microsoft.com/office/powerpoint/2010/main" val="27591967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FR" smtClean="0"/>
              <a:t>Activité : </a:t>
            </a:r>
            <a:r>
              <a:t/>
            </a:r>
            <a:br/>
            <a:r>
              <a:rPr lang="fr-FR" smtClean="0"/>
              <a:t>Élaborer un plan visant à assurer la sécurité   </a:t>
            </a:r>
          </a:p>
        </p:txBody>
      </p:sp>
      <p:sp>
        <p:nvSpPr>
          <p:cNvPr id="3" name="Content Placeholder 2"/>
          <p:cNvSpPr>
            <a:spLocks noGrp="1"/>
          </p:cNvSpPr>
          <p:nvPr>
            <p:ph idx="1"/>
          </p:nvPr>
        </p:nvSpPr>
        <p:spPr/>
        <p:txBody>
          <a:bodyPr>
            <a:noAutofit/>
          </a:bodyPr>
          <a:lstStyle/>
          <a:p>
            <a:r>
              <a:rPr lang="fr-FR" sz="1800" dirty="0">
                <a:solidFill>
                  <a:schemeClr val="tx1"/>
                </a:solidFill>
              </a:rPr>
              <a:t>Trouver un partenaire qui travaillera avec vous sur cette activité. Chaque duo recevra une étude de cas et une fiche de travail du plan visant à assurer la sécurité. Vous ferez un jeu de rôle sur l'élaboration d'un plan visant à assurer la sécurité, avec une personne qui jouera le rôle de la survivante et l'autre celui de l'intervenant. Les « </a:t>
            </a:r>
            <a:r>
              <a:rPr lang="fr-FR" sz="1800" b="1" dirty="0">
                <a:solidFill>
                  <a:schemeClr val="tx1"/>
                </a:solidFill>
              </a:rPr>
              <a:t>survivantes</a:t>
            </a:r>
            <a:r>
              <a:rPr lang="fr-FR" sz="1800" dirty="0">
                <a:solidFill>
                  <a:schemeClr val="tx1"/>
                </a:solidFill>
              </a:rPr>
              <a:t> », vous êtes invitées à agrémenter l'étude de cas à mesure que vous complèterez le plan visant à assurer la sécurité. </a:t>
            </a:r>
          </a:p>
          <a:p>
            <a:r>
              <a:rPr lang="fr-FR" sz="1800" dirty="0">
                <a:solidFill>
                  <a:schemeClr val="tx1"/>
                </a:solidFill>
              </a:rPr>
              <a:t>Une fois à mi-chemin, échangez vos rôles. Lorsque vous avez terminé, discutez de votre expérience en tant que survivante et en tant qu'intervenant. Nous partagerons certaines de ces expériences avec l'ensemble du groupe une fois que nous aurons terminé. </a:t>
            </a:r>
          </a:p>
        </p:txBody>
      </p:sp>
    </p:spTree>
    <p:extLst>
      <p:ext uri="{BB962C8B-B14F-4D97-AF65-F5344CB8AC3E}">
        <p14:creationId xmlns:p14="http://schemas.microsoft.com/office/powerpoint/2010/main" val="36996046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SOUTIEN PSYCHOSOCIAL : </a:t>
            </a:r>
            <a:r>
              <a:t/>
            </a:r>
            <a:br/>
            <a:r>
              <a:rPr lang="fr-FR" smtClean="0"/>
              <a:t>FOURNIR DES INFORMATIONS</a:t>
            </a:r>
          </a:p>
        </p:txBody>
      </p:sp>
      <p:sp>
        <p:nvSpPr>
          <p:cNvPr id="3" name="Content Placeholder 2"/>
          <p:cNvSpPr>
            <a:spLocks noGrp="1"/>
          </p:cNvSpPr>
          <p:nvPr>
            <p:ph idx="1"/>
          </p:nvPr>
        </p:nvSpPr>
        <p:spPr>
          <a:xfrm>
            <a:off x="1023938" y="1891862"/>
            <a:ext cx="9720262" cy="4416863"/>
          </a:xfrm>
        </p:spPr>
        <p:txBody>
          <a:bodyPr/>
          <a:lstStyle/>
          <a:p>
            <a:pPr marL="0" indent="0">
              <a:buNone/>
            </a:pPr>
            <a:r>
              <a:rPr lang="fr-FR" b="1" dirty="0">
                <a:solidFill>
                  <a:schemeClr val="tx1"/>
                </a:solidFill>
              </a:rPr>
              <a:t>Fournir des informations précises sur les causes et les dynamiques des violences conjugales, et les réactions et sentiments normaux qu'une survivante peut avoir peut la soutenir et l'aider à guérir.</a:t>
            </a:r>
          </a:p>
          <a:p>
            <a:pPr marL="0" indent="0">
              <a:buNone/>
            </a:pPr>
            <a:r>
              <a:rPr lang="fr-FR" b="1" dirty="0">
                <a:solidFill>
                  <a:schemeClr val="tx1"/>
                </a:solidFill>
              </a:rPr>
              <a:t>Points clés :</a:t>
            </a:r>
          </a:p>
          <a:p>
            <a:pPr marL="363538" indent="-363538">
              <a:buFont typeface="Arial" pitchFamily="34" charset="0"/>
              <a:buChar char="•"/>
            </a:pPr>
            <a:r>
              <a:rPr lang="fr-FR" dirty="0" smtClean="0">
                <a:solidFill>
                  <a:schemeClr val="tx1"/>
                </a:solidFill>
              </a:rPr>
              <a:t>Ce </a:t>
            </a:r>
            <a:r>
              <a:rPr lang="fr-FR" dirty="0">
                <a:solidFill>
                  <a:schemeClr val="tx1"/>
                </a:solidFill>
              </a:rPr>
              <a:t>que sont les violences conjugales</a:t>
            </a:r>
          </a:p>
          <a:p>
            <a:pPr marL="363538" indent="-363538">
              <a:buFont typeface="Arial" pitchFamily="34" charset="0"/>
              <a:buChar char="•"/>
            </a:pPr>
            <a:r>
              <a:rPr lang="fr-FR" dirty="0" smtClean="0">
                <a:solidFill>
                  <a:schemeClr val="tx1"/>
                </a:solidFill>
              </a:rPr>
              <a:t>La </a:t>
            </a:r>
            <a:r>
              <a:rPr lang="fr-FR" dirty="0">
                <a:solidFill>
                  <a:schemeClr val="tx1"/>
                </a:solidFill>
              </a:rPr>
              <a:t>façon dont elles affectent une personne et les réactions normales face à ces violences</a:t>
            </a:r>
          </a:p>
          <a:p>
            <a:pPr marL="0" indent="0">
              <a:buNone/>
            </a:pPr>
            <a:r>
              <a:rPr lang="fr-FR" b="1" dirty="0" smtClean="0">
                <a:solidFill>
                  <a:schemeClr val="tx1"/>
                </a:solidFill>
              </a:rPr>
              <a:t>Entendre </a:t>
            </a:r>
            <a:r>
              <a:rPr lang="fr-FR" b="1" dirty="0">
                <a:solidFill>
                  <a:schemeClr val="tx1"/>
                </a:solidFill>
              </a:rPr>
              <a:t>ces informations peut réduire le sentiment de culpabilité et de honte par rapport aux actes de violence qu'elle a subis ou qu'elle subit, et valider et normaliser ses réactions face aux violences</a:t>
            </a:r>
            <a:r>
              <a:rPr lang="fr-FR" dirty="0">
                <a:solidFill>
                  <a:schemeClr val="tx1"/>
                </a:solidFill>
              </a:rPr>
              <a:t>.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ACTIVITÉ :  </a:t>
            </a:r>
            <a:r>
              <a:t/>
            </a:r>
            <a:br/>
            <a:r>
              <a:rPr lang="fr-FR" smtClean="0"/>
              <a:t>POINTS CLÉS</a:t>
            </a:r>
          </a:p>
        </p:txBody>
      </p:sp>
      <p:sp>
        <p:nvSpPr>
          <p:cNvPr id="3" name="Content Placeholder 2"/>
          <p:cNvSpPr>
            <a:spLocks noGrp="1"/>
          </p:cNvSpPr>
          <p:nvPr>
            <p:ph idx="1"/>
          </p:nvPr>
        </p:nvSpPr>
        <p:spPr/>
        <p:txBody>
          <a:bodyPr/>
          <a:lstStyle/>
          <a:p>
            <a:r>
              <a:rPr lang="fr-FR" smtClean="0"/>
              <a:t>Par groupes de 3 ou 4, discutez des messages clés qui, selon vous, fournissent à une survivante des informations sur les violences conjugales et dans quelle mesure ils peuvent être utiles. </a:t>
            </a:r>
          </a:p>
          <a:p>
            <a:r>
              <a:rPr lang="fr-FR" smtClean="0"/>
              <a:t>Préparez-vous à faire part de vos réflexions à l'ensemble du groupe. </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4650" y="204788"/>
            <a:ext cx="11436350" cy="1135062"/>
          </a:xfrm>
        </p:spPr>
        <p:txBody>
          <a:bodyPr/>
          <a:lstStyle/>
          <a:p>
            <a:pPr eaLnBrk="1" fontAlgn="auto" hangingPunct="1">
              <a:spcAft>
                <a:spcPts val="0"/>
              </a:spcAft>
              <a:defRPr/>
            </a:pPr>
            <a:r>
              <a:rPr lang="fr-FR" smtClean="0"/>
              <a:t>Conclusion</a:t>
            </a:r>
          </a:p>
        </p:txBody>
      </p:sp>
      <p:sp>
        <p:nvSpPr>
          <p:cNvPr id="3" name="Text Placeholder 2"/>
          <p:cNvSpPr>
            <a:spLocks noGrp="1"/>
          </p:cNvSpPr>
          <p:nvPr>
            <p:ph type="body" sz="quarter" idx="10"/>
          </p:nvPr>
        </p:nvSpPr>
        <p:spPr>
          <a:xfrm>
            <a:off x="3019425" y="2343150"/>
            <a:ext cx="6124575" cy="577850"/>
          </a:xfrm>
        </p:spPr>
        <p:txBody>
          <a:bodyPr rtlCol="0"/>
          <a:lstStyle/>
          <a:p>
            <a:pPr marL="91440" indent="-91440" eaLnBrk="1" fontAlgn="auto" hangingPunct="1">
              <a:buClr>
                <a:schemeClr val="accent3"/>
              </a:buClr>
              <a:defRPr/>
            </a:pPr>
            <a:r>
              <a:rPr lang="fr-FR" smtClean="0"/>
              <a:t>DES QUESTIONS ?</a:t>
            </a:r>
          </a:p>
        </p:txBody>
      </p:sp>
      <p:sp>
        <p:nvSpPr>
          <p:cNvPr id="4" name="Text Placeholder 3"/>
          <p:cNvSpPr>
            <a:spLocks noGrp="1"/>
          </p:cNvSpPr>
          <p:nvPr>
            <p:ph type="body" sz="quarter" idx="11"/>
          </p:nvPr>
        </p:nvSpPr>
        <p:spPr>
          <a:xfrm>
            <a:off x="3019425" y="3951288"/>
            <a:ext cx="6124575" cy="577850"/>
          </a:xfrm>
        </p:spPr>
        <p:txBody>
          <a:bodyPr rtlCol="0"/>
          <a:lstStyle/>
          <a:p>
            <a:pPr marL="91440" indent="-91440" eaLnBrk="1" fontAlgn="auto" hangingPunct="1">
              <a:buClr>
                <a:schemeClr val="accent3"/>
              </a:buClr>
              <a:defRPr/>
            </a:pPr>
            <a:r>
              <a:rPr lang="fr-FR" smtClean="0"/>
              <a:t>DES DOUTES ?</a:t>
            </a:r>
          </a:p>
        </p:txBody>
      </p:sp>
      <p:sp>
        <p:nvSpPr>
          <p:cNvPr id="5" name="Text Placeholder 4"/>
          <p:cNvSpPr>
            <a:spLocks noGrp="1"/>
          </p:cNvSpPr>
          <p:nvPr>
            <p:ph type="body" sz="quarter" idx="12"/>
          </p:nvPr>
        </p:nvSpPr>
        <p:spPr>
          <a:xfrm>
            <a:off x="3019425" y="5573713"/>
            <a:ext cx="6124575" cy="579437"/>
          </a:xfrm>
        </p:spPr>
        <p:txBody>
          <a:bodyPr rtlCol="0"/>
          <a:lstStyle/>
          <a:p>
            <a:pPr marL="91440" indent="-91440" eaLnBrk="1" fontAlgn="auto" hangingPunct="1">
              <a:buClr>
                <a:schemeClr val="accent3"/>
              </a:buClr>
              <a:defRPr/>
            </a:pPr>
            <a:r>
              <a:rPr lang="fr-FR" smtClean="0"/>
              <a:t>DES IDÉES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rgbClr val="FFC000"/>
            </a:solidFill>
          </a:ln>
        </p:spPr>
        <p:txBody>
          <a:bodyPr/>
          <a:lstStyle/>
          <a:p>
            <a:r>
              <a:rPr lang="fr-FR" smtClean="0"/>
              <a:t>Objectifs</a:t>
            </a:r>
          </a:p>
        </p:txBody>
      </p:sp>
      <p:sp>
        <p:nvSpPr>
          <p:cNvPr id="3" name="Content Placeholder 2"/>
          <p:cNvSpPr>
            <a:spLocks noGrp="1"/>
          </p:cNvSpPr>
          <p:nvPr>
            <p:ph idx="1"/>
          </p:nvPr>
        </p:nvSpPr>
        <p:spPr/>
        <p:txBody>
          <a:bodyPr/>
          <a:lstStyle/>
          <a:p>
            <a:pPr lvl="0"/>
            <a:r>
              <a:rPr lang="fr-FR" dirty="0">
                <a:solidFill>
                  <a:schemeClr val="tx1"/>
                </a:solidFill>
              </a:rPr>
              <a:t>Comprendre les dynamiques, les causes et les conséquences des violences conjugales</a:t>
            </a:r>
          </a:p>
          <a:p>
            <a:pPr lvl="0"/>
            <a:r>
              <a:rPr lang="fr-FR" dirty="0">
                <a:solidFill>
                  <a:schemeClr val="tx1"/>
                </a:solidFill>
              </a:rPr>
              <a:t>Évaluer précisément et soigneusement la sécurité avec une survivante de VBG</a:t>
            </a:r>
          </a:p>
          <a:p>
            <a:pPr lvl="0"/>
            <a:r>
              <a:rPr lang="fr-FR" dirty="0">
                <a:solidFill>
                  <a:schemeClr val="tx1"/>
                </a:solidFill>
              </a:rPr>
              <a:t>Élaborer des plans détaillés et faciles à suivre avec les survivantes de violences conjugales</a:t>
            </a:r>
          </a:p>
          <a:p>
            <a:endParaRPr lang="fr-FR" dirty="0">
              <a:solidFill>
                <a:schemeClr val="tx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FR" smtClean="0"/>
              <a:t>Activité : </a:t>
            </a:r>
            <a:r>
              <a:t/>
            </a:r>
            <a:br/>
            <a:r>
              <a:rPr lang="fr-FR" smtClean="0"/>
              <a:t>Définition des violences conjugales </a:t>
            </a:r>
          </a:p>
        </p:txBody>
      </p:sp>
      <p:sp>
        <p:nvSpPr>
          <p:cNvPr id="3" name="Content Placeholder 2"/>
          <p:cNvSpPr>
            <a:spLocks noGrp="1"/>
          </p:cNvSpPr>
          <p:nvPr>
            <p:ph idx="1"/>
          </p:nvPr>
        </p:nvSpPr>
        <p:spPr/>
        <p:txBody>
          <a:bodyPr>
            <a:normAutofit/>
          </a:bodyPr>
          <a:lstStyle/>
          <a:p>
            <a:r>
              <a:rPr lang="fr-FR" sz="2400" dirty="0">
                <a:solidFill>
                  <a:schemeClr val="tx1"/>
                </a:solidFill>
              </a:rPr>
              <a:t>En petits groupes, discutez de ce que vous entendez par violences conjugales </a:t>
            </a:r>
          </a:p>
          <a:p>
            <a:r>
              <a:rPr lang="fr-FR" sz="2400" dirty="0">
                <a:solidFill>
                  <a:schemeClr val="tx1"/>
                </a:solidFill>
              </a:rPr>
              <a:t>Qu'est-ce que c'est ? </a:t>
            </a:r>
          </a:p>
          <a:p>
            <a:r>
              <a:rPr lang="fr-FR" sz="2400" dirty="0">
                <a:solidFill>
                  <a:schemeClr val="tx1"/>
                </a:solidFill>
              </a:rPr>
              <a:t>Quelles sont les différences, le cas échéant, entre conflits conjugaux et violences conjugales ? </a:t>
            </a:r>
          </a:p>
        </p:txBody>
      </p:sp>
    </p:spTree>
    <p:extLst>
      <p:ext uri="{BB962C8B-B14F-4D97-AF65-F5344CB8AC3E}">
        <p14:creationId xmlns:p14="http://schemas.microsoft.com/office/powerpoint/2010/main" val="26819872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Définition des violences conjugales</a:t>
            </a:r>
          </a:p>
        </p:txBody>
      </p:sp>
      <p:sp>
        <p:nvSpPr>
          <p:cNvPr id="3" name="Content Placeholder 2"/>
          <p:cNvSpPr>
            <a:spLocks noGrp="1"/>
          </p:cNvSpPr>
          <p:nvPr>
            <p:ph idx="1"/>
          </p:nvPr>
        </p:nvSpPr>
        <p:spPr>
          <a:xfrm>
            <a:off x="1191889" y="2929811"/>
            <a:ext cx="9720262" cy="1754155"/>
          </a:xfrm>
        </p:spPr>
        <p:txBody>
          <a:bodyPr>
            <a:noAutofit/>
          </a:bodyPr>
          <a:lstStyle/>
          <a:p>
            <a:pPr algn="just"/>
            <a:r>
              <a:rPr lang="fr-FR" sz="2800" dirty="0">
                <a:solidFill>
                  <a:schemeClr val="tx1"/>
                </a:solidFill>
              </a:rPr>
              <a:t>Les violences conjugales, également appelées violences domestiques, relèvent d'un comportement violent auquel recourt l'un des deux partenaires (généralement l'homme) afin d'obtenir ou de conserver le pouvoir et le contrôle sur l'autre (généralement la femme). </a:t>
            </a:r>
          </a:p>
        </p:txBody>
      </p:sp>
    </p:spTree>
    <p:extLst>
      <p:ext uri="{BB962C8B-B14F-4D97-AF65-F5344CB8AC3E}">
        <p14:creationId xmlns:p14="http://schemas.microsoft.com/office/powerpoint/2010/main" val="9739201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Définition des violences conjugales</a:t>
            </a:r>
          </a:p>
        </p:txBody>
      </p:sp>
      <p:sp>
        <p:nvSpPr>
          <p:cNvPr id="4" name="TextBox 3"/>
          <p:cNvSpPr txBox="1"/>
          <p:nvPr/>
        </p:nvSpPr>
        <p:spPr>
          <a:xfrm>
            <a:off x="741405" y="1705232"/>
            <a:ext cx="4229180" cy="6093976"/>
          </a:xfrm>
          <a:prstGeom prst="rect">
            <a:avLst/>
          </a:prstGeom>
          <a:noFill/>
        </p:spPr>
        <p:txBody>
          <a:bodyPr wrap="square" numCol="1" rtlCol="0">
            <a:spAutoFit/>
          </a:bodyPr>
          <a:lstStyle/>
          <a:p>
            <a:r>
              <a:rPr lang="fr-FR" sz="2400" b="1" dirty="0"/>
              <a:t>Elles peuvent être de nature </a:t>
            </a:r>
            <a:r>
              <a:rPr lang="fr-FR" sz="2400" dirty="0"/>
              <a:t>:</a:t>
            </a:r>
          </a:p>
          <a:p>
            <a:r>
              <a:rPr lang="fr-FR" dirty="0" smtClean="0"/>
              <a:t> </a:t>
            </a:r>
          </a:p>
          <a:p>
            <a:pPr>
              <a:spcAft>
                <a:spcPts val="1200"/>
              </a:spcAft>
            </a:pPr>
            <a:r>
              <a:rPr lang="fr-FR" sz="2400" dirty="0"/>
              <a:t>Physique</a:t>
            </a:r>
          </a:p>
          <a:p>
            <a:pPr>
              <a:spcAft>
                <a:spcPts val="1200"/>
              </a:spcAft>
            </a:pPr>
            <a:r>
              <a:rPr lang="fr-FR" sz="2400" dirty="0"/>
              <a:t>Sexuelle</a:t>
            </a:r>
          </a:p>
          <a:p>
            <a:pPr>
              <a:spcAft>
                <a:spcPts val="1200"/>
              </a:spcAft>
            </a:pPr>
            <a:r>
              <a:rPr lang="fr-FR" sz="2400" dirty="0"/>
              <a:t>Émotionnelle</a:t>
            </a:r>
          </a:p>
          <a:p>
            <a:pPr>
              <a:spcAft>
                <a:spcPts val="1200"/>
              </a:spcAft>
            </a:pPr>
            <a:r>
              <a:rPr lang="fr-FR" sz="2400" dirty="0"/>
              <a:t>Économique</a:t>
            </a:r>
          </a:p>
          <a:p>
            <a:pPr>
              <a:spcAft>
                <a:spcPts val="1200"/>
              </a:spcAft>
            </a:pPr>
            <a:r>
              <a:rPr lang="fr-FR" sz="2400" dirty="0"/>
              <a:t>Psychologique </a:t>
            </a:r>
          </a:p>
          <a:p>
            <a:pPr>
              <a:spcAft>
                <a:spcPts val="1200"/>
              </a:spcAft>
            </a:pPr>
            <a:r>
              <a:rPr lang="fr-FR" sz="2400" dirty="0"/>
              <a:t>Spirituelle</a:t>
            </a:r>
          </a:p>
          <a:p>
            <a:endParaRPr lang="fr-FR" sz="2000" dirty="0"/>
          </a:p>
          <a:p>
            <a:endParaRPr lang="fr-FR" sz="2000" dirty="0"/>
          </a:p>
          <a:p>
            <a:endParaRPr lang="fr-FR" sz="2000" dirty="0"/>
          </a:p>
          <a:p>
            <a:endParaRPr lang="fr-FR" sz="2000" dirty="0"/>
          </a:p>
          <a:p>
            <a:endParaRPr lang="fr-FR" sz="2000" dirty="0"/>
          </a:p>
          <a:p>
            <a:endParaRPr lang="fr-FR" sz="2000" dirty="0"/>
          </a:p>
          <a:p>
            <a:endParaRPr lang="fr-FR" dirty="0"/>
          </a:p>
        </p:txBody>
      </p:sp>
      <p:pic>
        <p:nvPicPr>
          <p:cNvPr id="6" name="Picture 4" descr="Woman.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42587" y="1688592"/>
            <a:ext cx="2127250" cy="462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6451600" y="1702743"/>
            <a:ext cx="5740400" cy="5155257"/>
          </a:xfrm>
          <a:prstGeom prst="rect">
            <a:avLst/>
          </a:prstGeom>
          <a:noFill/>
        </p:spPr>
        <p:txBody>
          <a:bodyPr wrap="square" rtlCol="0">
            <a:spAutoFit/>
          </a:bodyPr>
          <a:lstStyle/>
          <a:p>
            <a:r>
              <a:rPr lang="fr-FR" sz="2400" b="1" dirty="0"/>
              <a:t>Englobe des comportements visant à :</a:t>
            </a:r>
          </a:p>
          <a:p>
            <a:r>
              <a:rPr lang="fr-FR" dirty="0" smtClean="0"/>
              <a:t> </a:t>
            </a:r>
          </a:p>
          <a:p>
            <a:pPr marL="1524000">
              <a:spcAft>
                <a:spcPts val="600"/>
              </a:spcAft>
            </a:pPr>
            <a:r>
              <a:rPr lang="fr-FR" sz="2400" dirty="0"/>
              <a:t>Effrayer</a:t>
            </a:r>
          </a:p>
          <a:p>
            <a:pPr marL="1524000">
              <a:spcAft>
                <a:spcPts val="600"/>
              </a:spcAft>
            </a:pPr>
            <a:r>
              <a:rPr lang="fr-FR" sz="2400" dirty="0"/>
              <a:t>Intimider</a:t>
            </a:r>
          </a:p>
          <a:p>
            <a:pPr marL="1524000">
              <a:spcAft>
                <a:spcPts val="600"/>
              </a:spcAft>
            </a:pPr>
            <a:r>
              <a:rPr lang="fr-FR" sz="2400" dirty="0"/>
              <a:t>Terroriser</a:t>
            </a:r>
          </a:p>
          <a:p>
            <a:pPr marL="1524000">
              <a:spcAft>
                <a:spcPts val="600"/>
              </a:spcAft>
            </a:pPr>
            <a:r>
              <a:rPr lang="fr-FR" sz="2400" dirty="0"/>
              <a:t>Manipuler</a:t>
            </a:r>
          </a:p>
          <a:p>
            <a:pPr marL="1524000">
              <a:spcAft>
                <a:spcPts val="600"/>
              </a:spcAft>
            </a:pPr>
            <a:r>
              <a:rPr lang="fr-FR" sz="2400" dirty="0"/>
              <a:t>Faire souffrir</a:t>
            </a:r>
          </a:p>
          <a:p>
            <a:pPr marL="1524000">
              <a:spcAft>
                <a:spcPts val="600"/>
              </a:spcAft>
            </a:pPr>
            <a:r>
              <a:rPr lang="fr-FR" sz="2400" dirty="0"/>
              <a:t>Humilier</a:t>
            </a:r>
          </a:p>
          <a:p>
            <a:pPr marL="1524000">
              <a:spcAft>
                <a:spcPts val="600"/>
              </a:spcAft>
            </a:pPr>
            <a:r>
              <a:rPr lang="fr-FR" sz="2400" dirty="0"/>
              <a:t>Accuser</a:t>
            </a:r>
          </a:p>
          <a:p>
            <a:pPr marL="1524000">
              <a:spcAft>
                <a:spcPts val="600"/>
              </a:spcAft>
            </a:pPr>
            <a:r>
              <a:rPr lang="fr-FR" sz="2400" dirty="0"/>
              <a:t>Porter préjudice</a:t>
            </a:r>
          </a:p>
          <a:p>
            <a:pPr marL="1524000">
              <a:spcAft>
                <a:spcPts val="600"/>
              </a:spcAft>
            </a:pPr>
            <a:r>
              <a:rPr lang="fr-FR" sz="2400" dirty="0"/>
              <a:t>Blesser</a:t>
            </a:r>
          </a:p>
          <a:p>
            <a:endParaRPr lang="fr-FR" sz="2000" dirty="0"/>
          </a:p>
        </p:txBody>
      </p:sp>
      <p:cxnSp>
        <p:nvCxnSpPr>
          <p:cNvPr id="9" name="Straight Arrow Connector 8"/>
          <p:cNvCxnSpPr/>
          <p:nvPr/>
        </p:nvCxnSpPr>
        <p:spPr>
          <a:xfrm flipV="1">
            <a:off x="2628900" y="2197100"/>
            <a:ext cx="2131917" cy="508000"/>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flipV="1">
            <a:off x="6197600" y="2197100"/>
            <a:ext cx="1661668" cy="431800"/>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flipV="1">
            <a:off x="6569838" y="3327400"/>
            <a:ext cx="1289430" cy="190500"/>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V="1">
            <a:off x="2628900" y="3479800"/>
            <a:ext cx="1813687" cy="127000"/>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3149600" y="4648200"/>
            <a:ext cx="1380934" cy="305260"/>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2755900" y="4114800"/>
            <a:ext cx="1445070" cy="25400"/>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2451100" y="2857500"/>
            <a:ext cx="1991487" cy="241300"/>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2612549" y="5156200"/>
            <a:ext cx="2148268" cy="685800"/>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H="1" flipV="1">
            <a:off x="6451600" y="2870200"/>
            <a:ext cx="1407668" cy="228600"/>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flipH="1" flipV="1">
            <a:off x="6208365" y="6083300"/>
            <a:ext cx="1650902" cy="121651"/>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H="1" flipV="1">
            <a:off x="6197600" y="5499100"/>
            <a:ext cx="1661667" cy="241300"/>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flipH="1" flipV="1">
            <a:off x="6380860" y="5042282"/>
            <a:ext cx="1478407" cy="224470"/>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flipH="1" flipV="1">
            <a:off x="6618826" y="3746501"/>
            <a:ext cx="1240441" cy="192405"/>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flipH="1" flipV="1">
            <a:off x="6569838" y="4646676"/>
            <a:ext cx="1289429" cy="178133"/>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a:stCxn id="7" idx="1"/>
          </p:cNvCxnSpPr>
          <p:nvPr/>
        </p:nvCxnSpPr>
        <p:spPr>
          <a:xfrm flipV="1">
            <a:off x="6451600" y="4226012"/>
            <a:ext cx="517612" cy="54360"/>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61037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Pourquoi les agresseurs agissent-ils ainsi ?</a:t>
            </a:r>
          </a:p>
        </p:txBody>
      </p:sp>
      <p:sp>
        <p:nvSpPr>
          <p:cNvPr id="13" name="Content Placeholder 12"/>
          <p:cNvSpPr>
            <a:spLocks noGrp="1"/>
          </p:cNvSpPr>
          <p:nvPr>
            <p:ph idx="1"/>
          </p:nvPr>
        </p:nvSpPr>
        <p:spPr>
          <a:xfrm>
            <a:off x="1023937" y="2286000"/>
            <a:ext cx="10616127" cy="4022725"/>
          </a:xfrm>
        </p:spPr>
        <p:txBody>
          <a:bodyPr/>
          <a:lstStyle/>
          <a:p>
            <a:endParaRPr lang="en-US" dirty="0"/>
          </a:p>
        </p:txBody>
      </p:sp>
      <p:sp>
        <p:nvSpPr>
          <p:cNvPr id="5" name="Rectangular Callout 4"/>
          <p:cNvSpPr/>
          <p:nvPr/>
        </p:nvSpPr>
        <p:spPr bwMode="auto">
          <a:xfrm>
            <a:off x="1024128" y="4126707"/>
            <a:ext cx="1600200" cy="1905000"/>
          </a:xfrm>
          <a:prstGeom prst="wedgeRectCallout">
            <a:avLst/>
          </a:prstGeom>
          <a:solidFill>
            <a:schemeClr val="accent1">
              <a:lumMod val="60000"/>
              <a:lumOff val="40000"/>
            </a:schemeClr>
          </a:solidFill>
          <a:ln w="9525" cap="flat" cmpd="sng" algn="ctr">
            <a:noFill/>
            <a:prstDash val="solid"/>
            <a:round/>
            <a:headEnd type="none" w="med" len="med"/>
            <a:tailEnd type="none" w="med" len="med"/>
          </a:ln>
          <a:effectLst/>
        </p:spPr>
        <p:txBody>
          <a:bodyPr anchor="ctr"/>
          <a:lstStyle/>
          <a:p>
            <a:pPr algn="ctr" eaLnBrk="0" fontAlgn="base" hangingPunct="0">
              <a:spcBef>
                <a:spcPct val="0"/>
              </a:spcBef>
              <a:spcAft>
                <a:spcPct val="0"/>
              </a:spcAft>
              <a:defRPr/>
            </a:pPr>
            <a:r>
              <a:rPr lang="fr-FR" sz="2000" dirty="0">
                <a:solidFill>
                  <a:prstClr val="black"/>
                </a:solidFill>
              </a:rPr>
              <a:t>« Les femmes ont trop de pouvoir aux États-Unis. »</a:t>
            </a:r>
          </a:p>
        </p:txBody>
      </p:sp>
      <p:sp>
        <p:nvSpPr>
          <p:cNvPr id="6" name="Rectangular Callout 5"/>
          <p:cNvSpPr/>
          <p:nvPr/>
        </p:nvSpPr>
        <p:spPr bwMode="auto">
          <a:xfrm>
            <a:off x="3837432" y="1987996"/>
            <a:ext cx="1905000" cy="1460500"/>
          </a:xfrm>
          <a:prstGeom prst="wedgeRectCallout">
            <a:avLst>
              <a:gd name="adj1" fmla="val 8132"/>
              <a:gd name="adj2" fmla="val 75453"/>
            </a:avLst>
          </a:prstGeom>
          <a:solidFill>
            <a:schemeClr val="accent5">
              <a:lumMod val="60000"/>
              <a:lumOff val="40000"/>
            </a:schemeClr>
          </a:solidFill>
          <a:ln w="9525" cap="flat" cmpd="sng" algn="ctr">
            <a:noFill/>
            <a:prstDash val="solid"/>
            <a:round/>
            <a:headEnd type="none" w="med" len="med"/>
            <a:tailEnd type="none" w="med" len="med"/>
          </a:ln>
          <a:effectLst/>
        </p:spPr>
        <p:txBody>
          <a:bodyPr anchor="ctr"/>
          <a:lstStyle/>
          <a:p>
            <a:pPr algn="ctr" eaLnBrk="0" fontAlgn="base" hangingPunct="0">
              <a:spcBef>
                <a:spcPct val="0"/>
              </a:spcBef>
              <a:spcAft>
                <a:spcPct val="0"/>
              </a:spcAft>
              <a:defRPr/>
            </a:pPr>
            <a:r>
              <a:rPr lang="fr-FR" sz="2000" dirty="0">
                <a:solidFill>
                  <a:prstClr val="black"/>
                </a:solidFill>
              </a:rPr>
              <a:t>« Si seulement elle n'avait pas fait ça... »</a:t>
            </a:r>
          </a:p>
        </p:txBody>
      </p:sp>
      <p:sp>
        <p:nvSpPr>
          <p:cNvPr id="7" name="Rounded Rectangular Callout 6"/>
          <p:cNvSpPr/>
          <p:nvPr/>
        </p:nvSpPr>
        <p:spPr bwMode="auto">
          <a:xfrm>
            <a:off x="1024128" y="1918146"/>
            <a:ext cx="2514600" cy="1600200"/>
          </a:xfrm>
          <a:prstGeom prst="wedgeRoundRectCallout">
            <a:avLst/>
          </a:prstGeom>
          <a:solidFill>
            <a:schemeClr val="accent6">
              <a:lumMod val="60000"/>
              <a:lumOff val="40000"/>
            </a:schemeClr>
          </a:solidFill>
          <a:ln w="9525" cap="flat" cmpd="sng" algn="ctr">
            <a:noFill/>
            <a:prstDash val="solid"/>
            <a:round/>
            <a:headEnd type="none" w="med" len="med"/>
            <a:tailEnd type="none" w="med" len="med"/>
          </a:ln>
          <a:effectLst/>
        </p:spPr>
        <p:txBody>
          <a:bodyPr anchor="ctr"/>
          <a:lstStyle/>
          <a:p>
            <a:pPr algn="ctr" eaLnBrk="0" fontAlgn="base" hangingPunct="0">
              <a:spcBef>
                <a:spcPct val="0"/>
              </a:spcBef>
              <a:spcAft>
                <a:spcPct val="0"/>
              </a:spcAft>
              <a:defRPr/>
            </a:pPr>
            <a:r>
              <a:rPr lang="fr-FR" sz="2000" dirty="0">
                <a:solidFill>
                  <a:prstClr val="black"/>
                </a:solidFill>
              </a:rPr>
              <a:t>« Elle sait que je n'aime pas qu'on me parle comme ça. »</a:t>
            </a:r>
          </a:p>
        </p:txBody>
      </p:sp>
      <p:sp>
        <p:nvSpPr>
          <p:cNvPr id="8" name="Rounded Rectangular Callout 7"/>
          <p:cNvSpPr/>
          <p:nvPr/>
        </p:nvSpPr>
        <p:spPr bwMode="auto">
          <a:xfrm>
            <a:off x="6215063" y="5248941"/>
            <a:ext cx="4191000" cy="914400"/>
          </a:xfrm>
          <a:prstGeom prst="wedgeRoundRectCallout">
            <a:avLst/>
          </a:prstGeom>
          <a:solidFill>
            <a:schemeClr val="accent4">
              <a:lumMod val="60000"/>
              <a:lumOff val="40000"/>
            </a:schemeClr>
          </a:solidFill>
          <a:ln w="9525" cap="flat" cmpd="sng" algn="ctr">
            <a:noFill/>
            <a:prstDash val="solid"/>
            <a:round/>
            <a:headEnd type="none" w="med" len="med"/>
            <a:tailEnd type="none" w="med" len="med"/>
          </a:ln>
          <a:effectLst/>
        </p:spPr>
        <p:txBody>
          <a:bodyPr anchor="ctr"/>
          <a:lstStyle/>
          <a:p>
            <a:pPr algn="ctr" eaLnBrk="0" fontAlgn="base" hangingPunct="0">
              <a:spcBef>
                <a:spcPct val="0"/>
              </a:spcBef>
              <a:spcAft>
                <a:spcPct val="0"/>
              </a:spcAft>
              <a:defRPr/>
            </a:pPr>
            <a:r>
              <a:rPr lang="fr-FR" sz="2000" dirty="0">
                <a:solidFill>
                  <a:prstClr val="black"/>
                </a:solidFill>
              </a:rPr>
              <a:t>« Je ne sais pas ce qui m'a pris. </a:t>
            </a:r>
            <a:r>
              <a:rPr lang="fr-FR" sz="2000" dirty="0" smtClean="0">
                <a:solidFill>
                  <a:prstClr val="black"/>
                </a:solidFill>
              </a:rPr>
              <a:t/>
            </a:r>
            <a:br>
              <a:rPr lang="fr-FR" sz="2000" dirty="0" smtClean="0">
                <a:solidFill>
                  <a:prstClr val="black"/>
                </a:solidFill>
              </a:rPr>
            </a:br>
            <a:r>
              <a:rPr lang="fr-FR" sz="2000" dirty="0" smtClean="0">
                <a:solidFill>
                  <a:prstClr val="black"/>
                </a:solidFill>
              </a:rPr>
              <a:t>Ça </a:t>
            </a:r>
            <a:r>
              <a:rPr lang="fr-FR" sz="2000" dirty="0">
                <a:solidFill>
                  <a:prstClr val="black"/>
                </a:solidFill>
              </a:rPr>
              <a:t>ne me ressemble pas. »</a:t>
            </a:r>
          </a:p>
        </p:txBody>
      </p:sp>
      <p:sp>
        <p:nvSpPr>
          <p:cNvPr id="9" name="Oval Callout 8"/>
          <p:cNvSpPr/>
          <p:nvPr/>
        </p:nvSpPr>
        <p:spPr bwMode="auto">
          <a:xfrm>
            <a:off x="7528414" y="884167"/>
            <a:ext cx="2143125" cy="2057400"/>
          </a:xfrm>
          <a:prstGeom prst="wedgeEllipseCallout">
            <a:avLst>
              <a:gd name="adj1" fmla="val 33354"/>
              <a:gd name="adj2" fmla="val 59914"/>
            </a:avLst>
          </a:prstGeom>
          <a:solidFill>
            <a:schemeClr val="accent3">
              <a:lumMod val="60000"/>
              <a:lumOff val="40000"/>
            </a:schemeClr>
          </a:solidFill>
          <a:ln w="9525" cap="flat" cmpd="sng" algn="ctr">
            <a:noFill/>
            <a:prstDash val="solid"/>
            <a:round/>
            <a:headEnd type="none" w="med" len="med"/>
            <a:tailEnd type="none" w="med" len="med"/>
          </a:ln>
          <a:effectLst/>
        </p:spPr>
        <p:txBody>
          <a:bodyPr anchor="ctr"/>
          <a:lstStyle/>
          <a:p>
            <a:pPr algn="ctr" eaLnBrk="0" fontAlgn="base" hangingPunct="0">
              <a:spcBef>
                <a:spcPct val="0"/>
              </a:spcBef>
              <a:spcAft>
                <a:spcPct val="0"/>
              </a:spcAft>
              <a:defRPr/>
            </a:pPr>
            <a:r>
              <a:rPr lang="fr-FR" sz="2000" dirty="0">
                <a:solidFill>
                  <a:prstClr val="black"/>
                </a:solidFill>
              </a:rPr>
              <a:t>« J'étais ivre. Je ne réfléchissais pas. »</a:t>
            </a:r>
          </a:p>
        </p:txBody>
      </p:sp>
      <p:sp>
        <p:nvSpPr>
          <p:cNvPr id="10" name="Oval Callout 9"/>
          <p:cNvSpPr/>
          <p:nvPr/>
        </p:nvSpPr>
        <p:spPr bwMode="auto">
          <a:xfrm>
            <a:off x="6440260" y="2880733"/>
            <a:ext cx="1981200" cy="1981200"/>
          </a:xfrm>
          <a:prstGeom prst="wedgeEllipseCallout">
            <a:avLst>
              <a:gd name="adj1" fmla="val -34285"/>
              <a:gd name="adj2" fmla="val 66280"/>
            </a:avLst>
          </a:prstGeom>
          <a:solidFill>
            <a:schemeClr val="accent6">
              <a:lumMod val="60000"/>
              <a:lumOff val="40000"/>
            </a:schemeClr>
          </a:solidFill>
          <a:ln w="9525" cap="flat" cmpd="sng" algn="ctr">
            <a:noFill/>
            <a:prstDash val="solid"/>
            <a:round/>
            <a:headEnd type="none" w="med" len="med"/>
            <a:tailEnd type="none" w="med" len="med"/>
          </a:ln>
          <a:effectLst/>
        </p:spPr>
        <p:txBody>
          <a:bodyPr anchor="ctr"/>
          <a:lstStyle/>
          <a:p>
            <a:pPr algn="ctr" eaLnBrk="0" fontAlgn="base" hangingPunct="0">
              <a:spcBef>
                <a:spcPct val="0"/>
              </a:spcBef>
              <a:spcAft>
                <a:spcPct val="0"/>
              </a:spcAft>
              <a:defRPr/>
            </a:pPr>
            <a:r>
              <a:rPr lang="fr-FR" sz="2000" dirty="0">
                <a:solidFill>
                  <a:prstClr val="black"/>
                </a:solidFill>
              </a:rPr>
              <a:t>« Cela arrive dans tous les couples. »</a:t>
            </a:r>
          </a:p>
        </p:txBody>
      </p:sp>
      <p:sp>
        <p:nvSpPr>
          <p:cNvPr id="11" name="Rounded Rectangular Callout 10"/>
          <p:cNvSpPr/>
          <p:nvPr/>
        </p:nvSpPr>
        <p:spPr bwMode="auto">
          <a:xfrm>
            <a:off x="8971006" y="3286276"/>
            <a:ext cx="2514600" cy="1600200"/>
          </a:xfrm>
          <a:prstGeom prst="wedgeRoundRectCallout">
            <a:avLst/>
          </a:prstGeom>
          <a:solidFill>
            <a:schemeClr val="accent1">
              <a:lumMod val="60000"/>
              <a:lumOff val="40000"/>
            </a:schemeClr>
          </a:solidFill>
          <a:ln w="9525" cap="flat" cmpd="sng" algn="ctr">
            <a:noFill/>
            <a:prstDash val="solid"/>
            <a:round/>
            <a:headEnd type="none" w="med" len="med"/>
            <a:tailEnd type="none" w="med" len="med"/>
          </a:ln>
          <a:effectLst/>
        </p:spPr>
        <p:txBody>
          <a:bodyPr anchor="ctr"/>
          <a:lstStyle/>
          <a:p>
            <a:pPr algn="ctr" eaLnBrk="0" fontAlgn="base" hangingPunct="0">
              <a:spcBef>
                <a:spcPct val="0"/>
              </a:spcBef>
              <a:spcAft>
                <a:spcPct val="0"/>
              </a:spcAft>
              <a:defRPr/>
            </a:pPr>
            <a:r>
              <a:rPr lang="fr-FR" sz="2000" dirty="0">
                <a:solidFill>
                  <a:prstClr val="black"/>
                </a:solidFill>
              </a:rPr>
              <a:t>« Les femmes doivent apprendre à se tenir. »</a:t>
            </a:r>
          </a:p>
        </p:txBody>
      </p:sp>
      <p:sp>
        <p:nvSpPr>
          <p:cNvPr id="12" name="Oval Callout 11"/>
          <p:cNvSpPr/>
          <p:nvPr/>
        </p:nvSpPr>
        <p:spPr bwMode="auto">
          <a:xfrm>
            <a:off x="3026664" y="3821906"/>
            <a:ext cx="2514600" cy="2414587"/>
          </a:xfrm>
          <a:prstGeom prst="wedgeEllipseCallout">
            <a:avLst>
              <a:gd name="adj1" fmla="val 33354"/>
              <a:gd name="adj2" fmla="val 59914"/>
            </a:avLst>
          </a:prstGeom>
          <a:solidFill>
            <a:schemeClr val="tx2">
              <a:lumMod val="60000"/>
              <a:lumOff val="40000"/>
            </a:schemeClr>
          </a:solidFill>
          <a:ln w="9525" cap="flat" cmpd="sng" algn="ctr">
            <a:noFill/>
            <a:prstDash val="solid"/>
            <a:round/>
            <a:headEnd type="none" w="med" len="med"/>
            <a:tailEnd type="none" w="med" len="med"/>
          </a:ln>
          <a:effectLst/>
        </p:spPr>
        <p:txBody>
          <a:bodyPr anchor="ctr"/>
          <a:lstStyle/>
          <a:p>
            <a:pPr algn="ctr" eaLnBrk="0" fontAlgn="base" hangingPunct="0">
              <a:spcBef>
                <a:spcPct val="0"/>
              </a:spcBef>
              <a:spcAft>
                <a:spcPct val="0"/>
              </a:spcAft>
              <a:defRPr/>
            </a:pPr>
            <a:r>
              <a:rPr lang="fr-FR" sz="2000" dirty="0">
                <a:solidFill>
                  <a:prstClr val="black"/>
                </a:solidFill>
              </a:rPr>
              <a:t>« Je subis beaucoup de stress au travail. »</a:t>
            </a:r>
          </a:p>
        </p:txBody>
      </p:sp>
    </p:spTree>
    <p:extLst>
      <p:ext uri="{BB962C8B-B14F-4D97-AF65-F5344CB8AC3E}">
        <p14:creationId xmlns:p14="http://schemas.microsoft.com/office/powerpoint/2010/main" val="31627905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Dynamiques des violences conjugales</a:t>
            </a:r>
            <a:endParaRPr lang="fr-FR" dirty="0"/>
          </a:p>
        </p:txBody>
      </p:sp>
      <p:sp>
        <p:nvSpPr>
          <p:cNvPr id="3" name="Content Placeholder 2"/>
          <p:cNvSpPr>
            <a:spLocks noGrp="1"/>
          </p:cNvSpPr>
          <p:nvPr>
            <p:ph idx="1"/>
          </p:nvPr>
        </p:nvSpPr>
        <p:spPr>
          <a:xfrm>
            <a:off x="1023938" y="1977082"/>
            <a:ext cx="9720262" cy="4331644"/>
          </a:xfrm>
        </p:spPr>
        <p:txBody>
          <a:bodyPr>
            <a:normAutofit/>
          </a:bodyPr>
          <a:lstStyle/>
          <a:p>
            <a:pPr>
              <a:buClr>
                <a:schemeClr val="accent4">
                  <a:lumMod val="75000"/>
                </a:schemeClr>
              </a:buClr>
              <a:buNone/>
            </a:pPr>
            <a:r>
              <a:rPr lang="fr-FR" b="1" dirty="0">
                <a:solidFill>
                  <a:schemeClr val="tx1"/>
                </a:solidFill>
              </a:rPr>
              <a:t>Pouvoir et contrôle</a:t>
            </a:r>
          </a:p>
          <a:p>
            <a:pPr lvl="1">
              <a:buClr>
                <a:schemeClr val="accent4">
                  <a:lumMod val="75000"/>
                </a:schemeClr>
              </a:buClr>
              <a:buFont typeface="Arial" panose="020B0604020202020204" pitchFamily="34" charset="0"/>
              <a:buChar char="•"/>
            </a:pPr>
            <a:r>
              <a:rPr lang="fr-FR" dirty="0">
                <a:solidFill>
                  <a:schemeClr val="tx1"/>
                </a:solidFill>
              </a:rPr>
              <a:t>Les agresseurs exploitent le pouvoir de domination que les règles sociales et familiales confèrent aux hommes</a:t>
            </a:r>
          </a:p>
          <a:p>
            <a:pPr>
              <a:buClr>
                <a:schemeClr val="accent4">
                  <a:lumMod val="75000"/>
                </a:schemeClr>
              </a:buClr>
              <a:buNone/>
            </a:pPr>
            <a:r>
              <a:rPr lang="fr-FR" b="1" dirty="0">
                <a:solidFill>
                  <a:schemeClr val="tx1"/>
                </a:solidFill>
              </a:rPr>
              <a:t>Cycle de la violence</a:t>
            </a:r>
          </a:p>
          <a:p>
            <a:pPr lvl="1">
              <a:buClr>
                <a:schemeClr val="accent4">
                  <a:lumMod val="75000"/>
                </a:schemeClr>
              </a:buClr>
              <a:buFont typeface="Arial" panose="020B0604020202020204" pitchFamily="34" charset="0"/>
              <a:buChar char="•"/>
            </a:pPr>
            <a:r>
              <a:rPr lang="fr-FR" dirty="0">
                <a:solidFill>
                  <a:schemeClr val="tx1"/>
                </a:solidFill>
              </a:rPr>
              <a:t>Continu et combinant plusieurs types de violence</a:t>
            </a:r>
          </a:p>
          <a:p>
            <a:pPr lvl="1">
              <a:buClr>
                <a:schemeClr val="accent4">
                  <a:lumMod val="75000"/>
                </a:schemeClr>
              </a:buClr>
              <a:buFont typeface="Arial" panose="020B0604020202020204" pitchFamily="34" charset="0"/>
              <a:buChar char="•"/>
            </a:pPr>
            <a:r>
              <a:rPr lang="fr-FR" dirty="0">
                <a:solidFill>
                  <a:schemeClr val="tx1"/>
                </a:solidFill>
              </a:rPr>
              <a:t>Rarement un événement exceptionnel</a:t>
            </a:r>
          </a:p>
          <a:p>
            <a:pPr>
              <a:buClr>
                <a:schemeClr val="accent4">
                  <a:lumMod val="75000"/>
                </a:schemeClr>
              </a:buClr>
              <a:buNone/>
            </a:pPr>
            <a:r>
              <a:rPr lang="fr-FR" b="1" dirty="0">
                <a:solidFill>
                  <a:schemeClr val="tx1"/>
                </a:solidFill>
              </a:rPr>
              <a:t>Les agresseurs agissent sciemment</a:t>
            </a:r>
          </a:p>
          <a:p>
            <a:pPr lvl="1">
              <a:buClr>
                <a:schemeClr val="accent4">
                  <a:lumMod val="75000"/>
                </a:schemeClr>
              </a:buClr>
              <a:buFont typeface="Arial" panose="020B0604020202020204" pitchFamily="34" charset="0"/>
              <a:buChar char="•"/>
            </a:pPr>
            <a:r>
              <a:rPr lang="fr-FR" dirty="0">
                <a:solidFill>
                  <a:schemeClr val="tx1"/>
                </a:solidFill>
              </a:rPr>
              <a:t>Ils choisissent la personne et le moment où ils laissent libre cours à leur violence</a:t>
            </a:r>
          </a:p>
          <a:p>
            <a:pPr lvl="1">
              <a:buClr>
                <a:schemeClr val="accent4">
                  <a:lumMod val="75000"/>
                </a:schemeClr>
              </a:buClr>
              <a:buFont typeface="Arial" panose="020B0604020202020204" pitchFamily="34" charset="0"/>
              <a:buChar char="•"/>
            </a:pPr>
            <a:r>
              <a:rPr lang="fr-FR" dirty="0">
                <a:solidFill>
                  <a:schemeClr val="tx1"/>
                </a:solidFill>
              </a:rPr>
              <a:t>La cause des violences n'est </a:t>
            </a:r>
            <a:r>
              <a:rPr lang="fr-FR" b="1" u="sng" dirty="0">
                <a:solidFill>
                  <a:schemeClr val="tx1"/>
                </a:solidFill>
              </a:rPr>
              <a:t>pas</a:t>
            </a:r>
            <a:r>
              <a:rPr lang="fr-FR" dirty="0">
                <a:solidFill>
                  <a:schemeClr val="tx1"/>
                </a:solidFill>
              </a:rPr>
              <a:t> la consommation de drogue ou d'alcool, ni le stress</a:t>
            </a:r>
          </a:p>
          <a:p>
            <a:pPr>
              <a:buClr>
                <a:schemeClr val="accent4">
                  <a:lumMod val="75000"/>
                </a:schemeClr>
              </a:buClr>
              <a:buNone/>
            </a:pPr>
            <a:r>
              <a:rPr lang="fr-FR" b="1" dirty="0">
                <a:solidFill>
                  <a:schemeClr val="tx1"/>
                </a:solidFill>
              </a:rPr>
              <a:t>Les agresseurs accentuent et exploitent la tendance des femmes à culpabiliser</a:t>
            </a:r>
          </a:p>
          <a:p>
            <a:pPr lvl="1">
              <a:buClr>
                <a:schemeClr val="accent4">
                  <a:lumMod val="75000"/>
                </a:schemeClr>
              </a:buClr>
              <a:buFont typeface="Arial" panose="020B0604020202020204" pitchFamily="34" charset="0"/>
              <a:buChar char="•"/>
            </a:pPr>
            <a:r>
              <a:rPr lang="fr-FR" dirty="0">
                <a:solidFill>
                  <a:schemeClr val="tx1"/>
                </a:solidFill>
              </a:rPr>
              <a:t>En disant aux survivantes que c'est de leur faute</a:t>
            </a:r>
          </a:p>
        </p:txBody>
      </p:sp>
    </p:spTree>
    <p:extLst>
      <p:ext uri="{BB962C8B-B14F-4D97-AF65-F5344CB8AC3E}">
        <p14:creationId xmlns:p14="http://schemas.microsoft.com/office/powerpoint/2010/main" val="30428551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3413" y="31750"/>
            <a:ext cx="7110196" cy="6794500"/>
          </a:xfrm>
          <a:prstGeom prst="rect">
            <a:avLst/>
          </a:prstGeom>
        </p:spPr>
      </p:pic>
      <p:sp>
        <p:nvSpPr>
          <p:cNvPr id="3" name="TextBox 2"/>
          <p:cNvSpPr txBox="1"/>
          <p:nvPr/>
        </p:nvSpPr>
        <p:spPr>
          <a:xfrm>
            <a:off x="9319846" y="5644662"/>
            <a:ext cx="2444262" cy="646331"/>
          </a:xfrm>
          <a:prstGeom prst="rect">
            <a:avLst/>
          </a:prstGeom>
          <a:noFill/>
        </p:spPr>
        <p:txBody>
          <a:bodyPr wrap="square" rtlCol="0">
            <a:spAutoFit/>
          </a:bodyPr>
          <a:lstStyle/>
          <a:p>
            <a:r>
              <a:rPr lang="fr-FR" smtClean="0"/>
              <a:t>Projet d'intervention en cas de violences conjugales </a:t>
            </a:r>
          </a:p>
        </p:txBody>
      </p:sp>
    </p:spTree>
    <p:extLst>
      <p:ext uri="{BB962C8B-B14F-4D97-AF65-F5344CB8AC3E}">
        <p14:creationId xmlns:p14="http://schemas.microsoft.com/office/powerpoint/2010/main" val="18956968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NULL"/></Relationships>
</file>

<file path=ppt/theme/_rels/theme2.xml.rels><?xml version="1.0" encoding="UTF-8" standalone="yes"?>
<Relationships xmlns="http://schemas.openxmlformats.org/package/2006/relationships"><Relationship Id="rId1" Type="http://schemas.openxmlformats.org/officeDocument/2006/relationships/image" Target="NULL"/></Relationships>
</file>

<file path=ppt/theme/_rels/theme3.xml.rels><?xml version="1.0" encoding="UTF-8" standalone="yes"?>
<Relationships xmlns="http://schemas.openxmlformats.org/package/2006/relationships"><Relationship Id="rId1" Type="http://schemas.openxmlformats.org/officeDocument/2006/relationships/image" Target="NULL"/></Relationships>
</file>

<file path=ppt/theme/theme1.xml><?xml version="1.0" encoding="utf-8"?>
<a:theme xmlns:a="http://schemas.openxmlformats.org/drawingml/2006/main" name="1_IRC-Module-Template-V2">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blipFill rotWithShape="1">
          <a:blip xmlns:r="http://schemas.openxmlformats.org/officeDocument/2006/relationships" r:embed="rId1">
            <a:duotone>
              <a:schemeClr val="phClr">
                <a:tint val="98000"/>
              </a:schemeClr>
              <a:schemeClr val="phClr">
                <a:shade val="89000"/>
                <a:satMod val="145000"/>
              </a:schemeClr>
            </a:duotone>
          </a:blip>
          <a:tile tx="0" ty="0" sx="32000" sy="32000" flip="none" algn="tl"/>
        </a:blipFill>
        <a:blipFill rotWithShape="1">
          <a:blip xmlns:r="http://schemas.openxmlformats.org/officeDocument/2006/relationships" r:embed="rId1">
            <a:duotone>
              <a:schemeClr val="phClr">
                <a:tint val="98000"/>
              </a:schemeClr>
              <a:schemeClr val="phClr">
                <a:shade val="95000"/>
              </a:schemeClr>
            </a:duotone>
          </a:blip>
          <a:tile tx="0" ty="0" sx="32000" sy="32000" flip="none" algn="tl"/>
        </a:blipFill>
      </a:bgFillStyleLst>
    </a:fmtScheme>
  </a:themeElements>
  <a:objectDefaults/>
  <a:extraClrSchemeLst/>
  <a:extLst>
    <a:ext uri="{05A4C25C-085E-4340-85A3-A5531E510DB2}">
      <thm15:themeFamily xmlns="" xmlns:thm15="http://schemas.microsoft.com/office/thememl/2012/main" name="Integral" id="{3577F8C9-A904-41D8-97D2-FD898F53F20E}" vid="{B4028482-F53A-4442-AB14-9B7A43F44F96}"/>
    </a:ext>
  </a:extLst>
</a:theme>
</file>

<file path=ppt/theme/theme2.xml><?xml version="1.0" encoding="utf-8"?>
<a:theme xmlns:a="http://schemas.openxmlformats.org/drawingml/2006/main" name="IRC-Module-Template-V2">
  <a:themeElements>
    <a:clrScheme name="IRC">
      <a:dk1>
        <a:sysClr val="windowText" lastClr="000000"/>
      </a:dk1>
      <a:lt1>
        <a:sysClr val="window" lastClr="FFFFFF"/>
      </a:lt1>
      <a:dk2>
        <a:srgbClr val="27282A"/>
      </a:dk2>
      <a:lt2>
        <a:srgbClr val="E7E6E6"/>
      </a:lt2>
      <a:accent1>
        <a:srgbClr val="0092BA"/>
      </a:accent1>
      <a:accent2>
        <a:srgbClr val="7CC5D1"/>
      </a:accent2>
      <a:accent3>
        <a:srgbClr val="E8722D"/>
      </a:accent3>
      <a:accent4>
        <a:srgbClr val="7D357C"/>
      </a:accent4>
      <a:accent5>
        <a:srgbClr val="829E3D"/>
      </a:accent5>
      <a:accent6>
        <a:srgbClr val="F3C317"/>
      </a:accent6>
      <a:hlink>
        <a:srgbClr val="0092BA"/>
      </a:hlink>
      <a:folHlink>
        <a:srgbClr val="7D357C"/>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blipFill rotWithShape="1">
          <a:blip xmlns:r="http://schemas.openxmlformats.org/officeDocument/2006/relationships" r:embed="rId1">
            <a:duotone>
              <a:schemeClr val="phClr">
                <a:tint val="98000"/>
              </a:schemeClr>
              <a:schemeClr val="phClr">
                <a:shade val="89000"/>
                <a:satMod val="145000"/>
              </a:schemeClr>
            </a:duotone>
          </a:blip>
          <a:tile tx="0" ty="0" sx="32000" sy="32000" flip="none" algn="tl"/>
        </a:blipFill>
        <a:blipFill rotWithShape="1">
          <a:blip xmlns:r="http://schemas.openxmlformats.org/officeDocument/2006/relationships" r:embed="rId1">
            <a:duotone>
              <a:schemeClr val="phClr">
                <a:tint val="98000"/>
              </a:schemeClr>
              <a:schemeClr val="phClr">
                <a:shade val="95000"/>
              </a:schemeClr>
            </a:duotone>
          </a:blip>
          <a:tile tx="0" ty="0" sx="32000" sy="32000" flip="none" algn="tl"/>
        </a:blipFill>
      </a:bgFillStyleLst>
    </a:fmtScheme>
  </a:themeElements>
  <a:objectDefaults/>
  <a:extraClrSchemeLst/>
  <a:extLst>
    <a:ext uri="{05A4C25C-085E-4340-85A3-A5531E510DB2}">
      <thm15:themeFamily xmlns="" xmlns:thm15="http://schemas.microsoft.com/office/thememl/2012/main" name="Integral" id="{3577F8C9-A904-41D8-97D2-FD898F53F20E}" vid="{B4028482-F53A-4442-AB14-9B7A43F44F96}"/>
    </a:ext>
  </a:extLst>
</a:theme>
</file>

<file path=ppt/theme/theme3.xml><?xml version="1.0" encoding="utf-8"?>
<a:theme xmlns:a="http://schemas.openxmlformats.org/drawingml/2006/main" name="2_IRC-Module-Template-V2">
  <a:themeElements>
    <a:clrScheme name="IRC">
      <a:dk1>
        <a:sysClr val="windowText" lastClr="000000"/>
      </a:dk1>
      <a:lt1>
        <a:sysClr val="window" lastClr="FFFFFF"/>
      </a:lt1>
      <a:dk2>
        <a:srgbClr val="27282A"/>
      </a:dk2>
      <a:lt2>
        <a:srgbClr val="E7E6E6"/>
      </a:lt2>
      <a:accent1>
        <a:srgbClr val="0092BA"/>
      </a:accent1>
      <a:accent2>
        <a:srgbClr val="7CC5D1"/>
      </a:accent2>
      <a:accent3>
        <a:srgbClr val="E8722D"/>
      </a:accent3>
      <a:accent4>
        <a:srgbClr val="7D357C"/>
      </a:accent4>
      <a:accent5>
        <a:srgbClr val="829E3D"/>
      </a:accent5>
      <a:accent6>
        <a:srgbClr val="F3C317"/>
      </a:accent6>
      <a:hlink>
        <a:srgbClr val="0092BA"/>
      </a:hlink>
      <a:folHlink>
        <a:srgbClr val="7D357C"/>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blipFill rotWithShape="1">
          <a:blip xmlns:r="http://schemas.openxmlformats.org/officeDocument/2006/relationships" r:embed="rId1">
            <a:duotone>
              <a:schemeClr val="phClr">
                <a:tint val="98000"/>
              </a:schemeClr>
              <a:schemeClr val="phClr">
                <a:shade val="89000"/>
                <a:satMod val="145000"/>
              </a:schemeClr>
            </a:duotone>
          </a:blip>
          <a:tile tx="0" ty="0" sx="32000" sy="32000" flip="none" algn="tl"/>
        </a:blipFill>
        <a:blipFill rotWithShape="1">
          <a:blip xmlns:r="http://schemas.openxmlformats.org/officeDocument/2006/relationships" r:embed="rId1">
            <a:duotone>
              <a:schemeClr val="phClr">
                <a:tint val="98000"/>
              </a:schemeClr>
              <a:schemeClr val="phClr">
                <a:shade val="95000"/>
              </a:schemeClr>
            </a:duotone>
          </a:blip>
          <a:tile tx="0" ty="0" sx="32000" sy="32000" flip="none" algn="tl"/>
        </a:blipFill>
      </a:bgFillStyleLst>
    </a:fmtScheme>
  </a:themeElements>
  <a:objectDefaults/>
  <a:extraClrSchemeLst/>
  <a:extLst>
    <a:ext uri="{05A4C25C-085E-4340-85A3-A5531E510DB2}">
      <thm15:themeFamily xmlns="" xmlns:thm15="http://schemas.microsoft.com/office/thememl/2012/main" name="Integral" id="{3577F8C9-A904-41D8-97D2-FD898F53F20E}" vid="{B4028482-F53A-4442-AB14-9B7A43F44F96}"/>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Integral</Template>
  <TotalTime>9758</TotalTime>
  <Words>2605</Words>
  <Application>Microsoft Office PowerPoint</Application>
  <PresentationFormat>Custom</PresentationFormat>
  <Paragraphs>374</Paragraphs>
  <Slides>25</Slides>
  <Notes>25</Notes>
  <HiddenSlides>0</HiddenSlides>
  <MMClips>0</MMClips>
  <ScaleCrop>false</ScaleCrop>
  <HeadingPairs>
    <vt:vector size="4" baseType="variant">
      <vt:variant>
        <vt:lpstr>Theme</vt:lpstr>
      </vt:variant>
      <vt:variant>
        <vt:i4>3</vt:i4>
      </vt:variant>
      <vt:variant>
        <vt:lpstr>Slide Titles</vt:lpstr>
      </vt:variant>
      <vt:variant>
        <vt:i4>25</vt:i4>
      </vt:variant>
    </vt:vector>
  </HeadingPairs>
  <TitlesOfParts>
    <vt:vector size="28" baseType="lpstr">
      <vt:lpstr>1_IRC-Module-Template-V2</vt:lpstr>
      <vt:lpstr>IRC-Module-Template-V2</vt:lpstr>
      <vt:lpstr>2_IRC-Module-Template-V2</vt:lpstr>
      <vt:lpstr>PowerPoint Presentation</vt:lpstr>
      <vt:lpstr>Réponse de la GESTION DES CAS aux violences conjugales pour les femmes et les filles</vt:lpstr>
      <vt:lpstr>Objectifs</vt:lpstr>
      <vt:lpstr>Activité :  Définition des violences conjugales </vt:lpstr>
      <vt:lpstr>Définition des violences conjugales</vt:lpstr>
      <vt:lpstr>Définition des violences conjugales</vt:lpstr>
      <vt:lpstr>Pourquoi les agresseurs agissent-ils ainsi ?</vt:lpstr>
      <vt:lpstr>Dynamiques des violences conjugales</vt:lpstr>
      <vt:lpstr>PowerPoint Presentation</vt:lpstr>
      <vt:lpstr>Activité : Dynamiques des violences conjugales </vt:lpstr>
      <vt:lpstr>Conséquences des violences conjugales</vt:lpstr>
      <vt:lpstr>Pour quelles raisons les femmes  restent-elles ?</vt:lpstr>
      <vt:lpstr>Soutien aux survivantes de violences conjugales</vt:lpstr>
      <vt:lpstr>Activité : Évaluation de la sécurité </vt:lpstr>
      <vt:lpstr>Évaluation de la sécurité des survivantes de violences conjugales</vt:lpstr>
      <vt:lpstr>Évaluer le sentiment de sécurité de la survivante</vt:lpstr>
      <vt:lpstr>Identifier les SCHÉMAS DE MALTRAITANCE</vt:lpstr>
      <vt:lpstr>ÉVALUER LES RISQUES LORSQUE LES ACTES DE VIOLENCE S'INTENSIFIENT</vt:lpstr>
      <vt:lpstr>Activité :  ÉVALUATION DE LA SÉCURITÉ EN CAS DE VIOLENCES CONJUGALES</vt:lpstr>
      <vt:lpstr>Élaboration d'un plan visant à assurer la sécurité avec les survivantes de violences conjugales</vt:lpstr>
      <vt:lpstr>Élaboration d'un plan visant à assurer la sécurité avec les survivantes de violences conjugales</vt:lpstr>
      <vt:lpstr>Activité :  Élaborer un plan visant à assurer la sécurité   </vt:lpstr>
      <vt:lpstr>SOUTIEN PSYCHOSOCIAL :  FOURNIR DES INFORMATIONS</vt:lpstr>
      <vt:lpstr>ACTIVITÉ :   POINTS CLÉS</vt:lpstr>
      <vt:lpstr>Conclusion</vt:lpstr>
    </vt:vector>
  </TitlesOfParts>
  <Company>IRC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Case management responses to intimate partner violence</dc:title>
  <dc:creator>Jessica Dalpe</dc:creator>
  <cp:lastModifiedBy>Yuli</cp:lastModifiedBy>
  <cp:revision>70</cp:revision>
  <dcterms:created xsi:type="dcterms:W3CDTF">2016-02-24T17:55:23Z</dcterms:created>
  <dcterms:modified xsi:type="dcterms:W3CDTF">2017-08-01T11:43:54Z</dcterms:modified>
</cp:coreProperties>
</file>